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430" r:id="rId3"/>
    <p:sldId id="489" r:id="rId4"/>
    <p:sldId id="488" r:id="rId5"/>
    <p:sldId id="490" r:id="rId6"/>
    <p:sldId id="491" r:id="rId7"/>
    <p:sldId id="492" r:id="rId8"/>
    <p:sldId id="493" r:id="rId9"/>
    <p:sldId id="399" r:id="rId10"/>
    <p:sldId id="443" r:id="rId11"/>
    <p:sldId id="485" r:id="rId12"/>
    <p:sldId id="487" r:id="rId13"/>
    <p:sldId id="494" r:id="rId14"/>
    <p:sldId id="446" r:id="rId15"/>
    <p:sldId id="447" r:id="rId16"/>
    <p:sldId id="495" r:id="rId17"/>
    <p:sldId id="496" r:id="rId18"/>
    <p:sldId id="497" r:id="rId19"/>
    <p:sldId id="498" r:id="rId20"/>
    <p:sldId id="499" r:id="rId21"/>
    <p:sldId id="500" r:id="rId22"/>
    <p:sldId id="448" r:id="rId23"/>
    <p:sldId id="502" r:id="rId24"/>
    <p:sldId id="449" r:id="rId25"/>
    <p:sldId id="503" r:id="rId26"/>
    <p:sldId id="450" r:id="rId27"/>
    <p:sldId id="451" r:id="rId28"/>
    <p:sldId id="452" r:id="rId29"/>
    <p:sldId id="453" r:id="rId30"/>
    <p:sldId id="458" r:id="rId31"/>
    <p:sldId id="454" r:id="rId32"/>
    <p:sldId id="470" r:id="rId33"/>
    <p:sldId id="473" r:id="rId34"/>
    <p:sldId id="471" r:id="rId35"/>
    <p:sldId id="459" r:id="rId36"/>
    <p:sldId id="507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5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56.72083" units="1/cm"/>
          <inkml:channelProperty channel="Y" name="resolution" value="28.34646" units="1/cm"/>
        </inkml:channelProperties>
      </inkml:inkSource>
      <inkml:timestamp xml:id="ts0" timeString="2015-01-21T18:55:43.0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1" timeString="2015-01-21T18:56:17.198"/>
    </inkml:context>
  </inkml:definitions>
  <inkml:trace contextRef="#ctx0" brushRef="#br0">476 11893,'0'26,"53"120,13 13,67 92,-54-52</inkml:trace>
  <inkml:trace contextRef="#ctx1" brushRef="#br0">13398 4353 66,'5'-3'8,"1"1"89,-1-3-90,1 0-3,-2 0-5,1-1 5,0 1-1,-1 1-3,1 0 2,0 1 6,-1 1 4,-2 0 7,-1 2 7,-1 0 0,0 0-25,-9 1 8,-5 3 15,-3 0-1,-3 0-5,-6-2-4,-2-1 0,-3 0-2,-2-1-2,-3 0-1,1 0 1,-2 0 1,-1 0-3,-3-2-3,-3 1-2,-1-1 2,-1 1 0,-1-2-1,1 3-2,4-2-2,3 2 1,6 0-1,9 0 0,7 0-2,7 5-2,7 1-6,3 1 5,9 1 10,10 1-2,7 1-1,7 0-2,6 0 0,4 1 0,4-1-1,4 2 2,3-1-2,2 1 1,0 1-1,3-1-7,0 1-6,-5 0 4,-5-2 6,-5-1 5,-9 0 5,-8-3 1,-12-2-5,-7-2-2,-8-1-5,-5-2-28,-12 0 28,-7-1 3,-11-5 5,-5-2 2,-5-1 5,-4-2 1,-3 0-2,0 0-1,-3 0-1,1 1 1,0 2 2,1 2-2,2 4 1,5 1-4,4 1-4,8 2-3,7 3 0,7 1-15,6 0-17,11-3 3,3-1 9,6-2 1,13 0-52,6-6-190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44:46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4684 7895 325,'-5'6'158,"2"0"-128,0 1-33,-2 3 4,2 5 10,0 6 2,3 7-7,0 7-4,9 7-1,10 7 0,4 1-1,6 1 0,2-3 1,-4-9 0,-1-10 23,-7-10 21,-1-12 10,1-7-7,0-17 1,1-17-18,3-13-15,3-17-2,4-15-1,2-13-5,4-13-7,4-9-1,5-3-3,3-2-4,2 7-1,1 6-6,2 9-12,6 11-25,1 7-16,4 7-68,1 1-227</inkml:trace>
  <inkml:trace contextRef="#ctx0" brushRef="#br0" timeOffset="1160">8930 7382 99,'-3'-10'184,"-6"-1"-165,-7-1 4,-1 1-4,-6-1 0,-2 1-2,-3 1-5,-1 2-2,-2 3 2,-2 3 1,-4 2-4,-4 1-1,1 11 4,-3 5 3,-1 6-3,-1 5-4,-1 6 6,1 7 0,-2 7 12,6 9-5,0 6 2,7 9-1,6 7 7,8 6-2,8 3-7,9 2-1,3 1-2,7-2 3,9-5-7,9-2-2,4-10-1,7-7-1,3-9-1,4-10-1,3-11 1,4-12 1,3-13-2,-1-10 0,1-14-2,-3-18-1,-4-17 2,-4-13-3,-5-15 0,-4-12-4,-7-6 0,-1-5-3,-5-1-1,-4 3 2,-5 3 2,-7 6 0,-2 2-1,-2 7-1,-8 6-4,-11 6-4,-2 9-9,-7 9-4,-6 9-5,-5 8-6,-6 12-15,-1 8-45,1 8-102</inkml:trace>
  <inkml:trace contextRef="#ctx0" brushRef="#br0" timeOffset="1566">10482 7866 401,'-27'2'66,"-7"-2"-38,-12 0 30,-8 0-26,-10 0-20,-3 0-8,-5 0-2,2 0-1,5 0-2,7 2-20,9 3-40,8 1-18,15 2-28,9 0-74</inkml:trace>
  <inkml:trace contextRef="#ctx0" brushRef="#br0" timeOffset="1801">10369 8276 518,'0'16'45,"-17"-9"-23,-22-6 20,-18-1-5,-15-1-12,-12-9-14,-4-2-9,3 1-2,3 0 0,7 4-16,12 1-33,12 5 10,10 1 0,13 0-24,14 2-18,14 5 9,11-1-30,19 1-43</inkml:trace>
  <inkml:trace contextRef="#ctx0" brushRef="#br0" timeOffset="2399">11820 7103 595,'-28'10'5,"-5"0"-5,-7 8 5,-8 6 7,-8 7-6,0 7-2,-1 5-2,0 8-1,2 3-1,6 7 0,2 7 0,7 2-2,6 4 1,7 5 1,7 2 1,9 0 3,7-1 9,4 0 7,12-4-1,11-5-1,7-5-2,10-5 1,10-9 2,6-5-4,9-10-1,6-6-4,10-9-3,6-10-3,2-11-3,6-3-1,1-21 0,-4-11 1,-4-14 1,-6-15 1,-12-13-9,-11-10 1,-13-8-2,-16-5 1,-19-2 4,-11 0 1,-17 1 0,-19 0 1,-12 4-3,-13 5 1,-8 6-6,-14 9-38,-5 10-23,-3 12-35,-4 10-62</inkml:trace>
  <inkml:trace contextRef="#ctx0" brushRef="#br0" timeOffset="5659">7693 9489 532,'0'-2'86,"0"2"-36,0 0-31,0 11-13,0 11-4,1 12 3,1 12 1,3 14 1,-5 11 0,0 10-5,0 5-1,0 4 0,-5 0 1,0-3-4,-1-9-5,0-4 3,0-10-1,3-9-3,-1-11-8,3-9-16,2-8-37,10-11-45,6-9-64</inkml:trace>
  <inkml:trace contextRef="#ctx0" brushRef="#br0" timeOffset="5873">7969 10299 439,'0'1'114,"0"9"-85,0 6-19,0 5 25,0 7-2,0 2-18,0 3-11,-2-3-3,1-3 0,-1-5-13,2-5-38,0-9-30,0-8-40,5-2-112</inkml:trace>
  <inkml:trace contextRef="#ctx0" brushRef="#br0" timeOffset="6044">7904 9988 228,'-7'-28'294,"4"3"-216,3 2-12,0 3-15,0 2-9,0 1-26,10 2-14,4 1-31,4 2-57,7 1-116,3 4-258</inkml:trace>
  <inkml:trace contextRef="#ctx0" brushRef="#br0" timeOffset="6504">8285 10335 386,'11'50'295,"-3"-12"-246,-1-8-9,-5-7-24,-1-7-9,-1-7-4,2-9-2,0-2-6,1-15-5,0-5-29,3-5-25,0-5-27,0-2-13,1 4 12,-1 0 24,0 5 36,0 2 37,-3 6 15,0 3 6,-1 3 6,1 2-4,0 3 11,0 4-1,2 2-7,0 0-21,1 0-5,0 2-3,2 4-4,-2 1-29,0 1-28,-1 3 13,-1 0 20,0 2 22,-4 2 5,0 1 12,0 1 7,0 1 4,1 2 4,-1 0 3,5-1 1,-2 0-10,0-2-3,3 0-2,-3-3-6,3 0-7,-1-2-3,0-2-1,-2 0-11,0-2-20,0-1-33,-3-3-63,0-4-199</inkml:trace>
  <inkml:trace contextRef="#ctx0" brushRef="#br0" timeOffset="7031">8790 10228 477,'21'33'46,"0"6"-8,4 5-3,1 2-10,-1 0-6,-1-5-8,-1-6-8,-2-5 0,0-6 0,-1-7-1,0-7 3,0-7 7,3-3 2,-1-5-3,1-11 2,-4-8-3,-2-8-3,-3-2-2,-2-2-3,-4-1-3,-2 3-3,2 6-11,-3 7-21,2 5-32,0 7-18,0 6-34,3 3-46,1 5-79</inkml:trace>
  <inkml:trace contextRef="#ctx0" brushRef="#br0" timeOffset="7287">9307 10364 104,'15'13'165,"2"-2"-55,2-4 11,1-3-24,0-4-25,0-3-31,0-9-17,-2-7-12,-6-6-7,-3-4-4,-6-3-3,-3-2-6,-3 2-8,-11 4 0,0 5 6,2 8 4,0 10-1,1 5-5,4 14 0,4 12 11,2 9 3,1 8 2,9 6 2,4 0 6,4 2-1,1-3-5,5-4-5,1-3 0,2-7-7,5-6-37,0-6-65,2-5-82</inkml:trace>
  <inkml:trace contextRef="#ctx0" brushRef="#br0" timeOffset="7444">9821 10628 452,'8'-14'124,"-2"-4"-30,-3-5-32,1-5-24,-4-2-8,3-5-18,1-1-11,1-1-3,3 2-24,4 3-46,7 3-35,-2 4-53,4 4-33</inkml:trace>
  <inkml:trace contextRef="#ctx0" brushRef="#br0" timeOffset="8070">10183 10183 529,'10'-3'71,"-2"0"-4,-5 0-33,-3 1-24,-3 0-7,-8 2-5,-6 0 1,0 0-7,-1 8-23,-2 5-34,6 2-23,4 3-1,6 1 45,4 1 40,1-1 35,12-2 60,1-1-14,4 0-19,4-1-16,3-1-21,-1 0-11,0 0-5,-4 2-4,-3 1-2,-6 2 0,-8 1 0,-3 0-1,-8-1 0,-9-1 0,-6-3 0,-4-4-1,0-2 0,0-3-4,7-2-7,5-1 9,4-1 5,11-2 3,1 0 27,16 0 6,8 0-13,11-5-7,7-2-4,5-1-6,6-5-4,-1-2-2,-2-4-1,-4-1-2,-8-4 0,-10-1-3,-10-2-2,-12 1-4,-7-1-1,-6 3 4,-14 4 5,-5 5 1,-4 6-2,-2 8-8,0 1 8,0 14 4,6 7 0,5 6 2,7 6 3,10 3 5,3 3 10,16 0 6,10-1-7,11-4-7,5-5-6,8-7-1,1-8-15,5-8-14,1-6-38,-3-7-30,2-13-64,-5-10-79</inkml:trace>
  <inkml:trace contextRef="#ctx0" brushRef="#br0" timeOffset="8270">11572 10063 491,'-22'1'24,"-4"0"-1,-10 1-3,-4 0-16,-1 3-5,3 0-29,5 3-56,8 1-19,11 3-103</inkml:trace>
  <inkml:trace contextRef="#ctx0" brushRef="#br0" timeOffset="8449">11522 10348 549,'-18'3'55,"-7"-3"16,-6 0-20,-6 0-26,1 0-14,0 0-10,2 0-24,6 0-40,8 0-42,5 1-57,7 3-83</inkml:trace>
  <inkml:trace contextRef="#ctx0" brushRef="#br0" timeOffset="8810">13215 9975 716,'-6'0'40,"-16"0"-40,-10-2 5,-18-4 5,-9 1 8,-8 1-13,-2 0-3,-1 1-4,2 1-9,6 2-17,4 0-16,7 0-3,9 2-2,7 1-4,10-2-14,9-1-2,12 0-27,4-3-116</inkml:trace>
  <inkml:trace contextRef="#ctx0" brushRef="#br0" timeOffset="9294">13700 9883 509,'-21'15'68,"-3"4"-64,-2 6 18,-10 6-9,-4 5-8,-2 3-1,3 2-2,1 4-2,5 0 2,7 0-1,7-3 1,8-3-1,8-6 21,3-6 2,11-10 7,6-7 4,3-10-9,2-7-11,1-17-9,2-11-2,1-12-4,-4-7 0,0-2-4,-4 0-8,-1 5 0,-3 7 3,-1 10 2,-1 11 5,-1 9 1,0 11-1,1 5 1,2 19 1,2 15 1,2 12 8,3 11 16,2 9 1,3 7-5,4 2-13,2 2-5,4-3-2,3-1-23,-1-8-74,3-12-173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45:25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 3834 297,'-6'-7'37,"3"0"-33,-1 0-2,4 1 15,0 0 14,0 1 2,7 0-11,3 3-3,6 2-4,6 1-7,7 14-6,8 10-3,13 11 0,7 14 2,13 8 0,12 8-1,11 10 1,7 2 0,8 5 0,5 3 1,0 2 15,-1-2 25,-3-2-9,-10-5-9,-12-5-14,-15-10-6,-13-11-3,-18-10-7,-15-12-15,-10-10-22,-15-12-42,-1-9-37,-17-9-75</inkml:trace>
  <inkml:trace contextRef="#ctx0" brushRef="#br0" timeOffset="327">2519 4019 610,'-3'7'3,"-20"1"-11,-19 9 6,-17 9 10,-17 10 1,-9 11 7,-8 11 0,-8 10-2,-3 9-4,-3 4-5,-3 5-1,-4-3 4,-6-1 6,-1-4 13,0-6 2,3-5-7,4-4-11,5-7-8,10-3-1,9-6-2,11-2-21,15-7-62,19-6-123</inkml:trace>
  <inkml:trace contextRef="#ctx0" brushRef="#br0" timeOffset="1287">3868 8256 598,'6'-21'20,"8"-10"10,8-10-18,-10-7-7,-2-10-1,-1-7-4,-1-9-2,1-5 0,-1-6 1,1-3-3,-3 2 0,5 5 0,-2 5 4,-1 10 0,1 10 2,-1 12-1,-2 12-1,-1 11 2,3 14 4,1 8 3,4 26-11,2 16-1,7 15 3,4 13 1,2 10 1,3 3-1,3-5 0,-1-6 1,5-6 3,-2-10 7,3-12 9,-2-13 10,2-12 1,1-15-11,-3-9-6,-1-24-6,-2-16-7,-4-15 1,-6-11-3,-2-6-3,-6-2 0,-7 5 1,-3 5 2,-3 10-1,-1 9-1,-2 6-12,0 7-23,0 7-33,0 4-76,7 6-120</inkml:trace>
  <inkml:trace contextRef="#ctx0" brushRef="#br0" timeOffset="1657">5048 7714 598,'-30'10'26,"-1"1"-19,-3 4-3,2 6-3,1 5-1,11 5-4,9 4-19,9 3 0,5 0 3,17 0-2,13-2 18,9-5 7,4-4 4,7-7 19,1-9 3,-2-8 5,-6-4 0,-7-19 2,-10-11 1,-10-12-20,-11-6-12,-8-5-6,-14 0-3,-13 3 4,-5 6-1,-7 7 0,-1 8-1,-5 10-31,-5 11-32,0 9-51,-4 3-98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45:43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14542 5863 214,'-1'13'156,"-1"3"-141,-1 4 8,-2 8 5,1 6-2,-1 4-11,2 4-8,3 2-2,0 0-3,1-1-1,7-2 0,3-5 1,-2-4-2,2-7 0,-1-7 1,-4-6 0,-3-6 6,-2-6 1,-1-2 11,0-11-1,-4-8-17,-4-7-1,-1-6-1,-4-6-4,4-4-6,0-1-4,1-3 5,5 1 3,3-1 2,0 0 4,1 3 1,6 2 0,2 5 0,2 2 0,1 4 1,1 4 4,1 5 0,1 5 1,4 8 3,7 7-8,0 5-3,7 15-1,1 10 1,3 8 0,-4 6 1,-4 3 1,-4 1 2,-8-2 1,-8-3 1,-7-4 3,-4-6 0,-12-5 0,-9-6 6,-5-6 0,-7-3-1,-1-2-5,2-2-5,4 2-10,4 0-60,11 2-64,7 3-84</inkml:trace>
  <inkml:trace contextRef="#ctx0" brushRef="#br0" timeOffset="825">14800 6731 370,'-11'-4'27,"0"2"-22,2 2 0,-5 0 0,0 2 3,-3 6-4,-4 2-3,3 4-1,-4 3 0,4 6 0,-1 1-1,0 4 1,4 3 1,2 0 1,4 2 7,4 1-1,5 0 7,0 0-2,11-2-2,6-1 1,7-5 7,-1-5 9,5-5-5,1-6-9,-1-7-5,3-3-3,-3-5-4,2-13-1,-4-6-1,-1-6-1,-4-7-1,-5-3-3,-4-2 2,-6 3 1,-4 2 2,-2 1-1,-2 7 0,-2 4 0,-2 4 1,1 6 0,-3 5-1,2 9 2,0 1-1,-3 11 1,-1 9 3,-2 7 4,3 7 4,-2 4 9,4 6 7,4 1-5,3 3-12,0 0-5,11-1-3,5-1 4,7-3 4,0-5-1,5-3-5,2-5-2,4-5-3,-2-6-1,5-6-22,-1-9-27,3-4-43,1-9-62,0-13-182</inkml:trace>
  <inkml:trace contextRef="#ctx0" brushRef="#br0" timeOffset="1594">15474 6530 353,'-39'0'10,"-3"0"8,-6 2 22,-6 3-9,-5 2-11,-8 0-3,-2 1-5,-7-2 0,-6-3 12,-5-3-10,-3 0-4,0-2-8,2-3 1,1-2-2,9 1 0,5 3-1,8 0 0,5 1-1,10 2-25,7-1-84,7-1-168</inkml:trace>
  <inkml:trace contextRef="#ctx0" brushRef="#br0" timeOffset="24201">414 777 388,'0'0'16,"0"0"4,3 0-4,0 0-6,2 2-9,3 6 0,4 7-1,5 6 1,3 5 5,7 5 4,0 3 1,3 3-4,-2-3-2,-2-2 31,-3-5-34,-4-5-1,-4-9 1,1-7 1,-2-7 24,-3-16 17,0-12-17,0-10-5,-1-11-8,1-9-5,2-6-9,2-5 0,2-1 0,3-1 4,2 4-3,-2 8-1,3 6 0,-2 10-4,-1 9 3,-5 7-17,2 8-16,-3 7-26,0 6-70,-1 7-163</inkml:trace>
  <inkml:trace contextRef="#ctx0" brushRef="#br0" timeOffset="24884">580 1690 107,'-2'-4'13,"-1"2"115,3 1-79,0-1-12,0 2 1,0 0 0,0 0-11,5 8-18,3 7-7,2 5 3,4 5 12,3 4 0,0-1-3,4 0-4,-3-4 1,1-4 2,-4-6 0,-1-8 4,2-6 13,-1-3 26,-1-15-23,3-13-18,2-11-2,-2-13 2,0-11-9,2-9-3,2-6-1,6 0-2,2 4-2,5 7-3,5 11-5,6 9 1,1 12-13,6 10-41,5 7-54,7 6-96</inkml:trace>
  <inkml:trace contextRef="#ctx0" brushRef="#br0" timeOffset="39987">3398 7421 354,'-6'16'43,"5"10"-1,-3 7-13,3 12-7,-2 9-8,1 7-6,1 9 0,-4 3 4,-1 4-3,0 0-4,-1-1-3,0-3-1,4-5 0,1-8-1,2-8 0,0-9-4,6-11-13,4-10-22,0-11-43,3-11-89</inkml:trace>
  <inkml:trace contextRef="#ctx0" brushRef="#br0" timeOffset="40805">3467 7993 128,'-2'-1'207,"2"1"-139,0 0-9,2 0-7,1 7-23,1 2-19,1 3-5,-2 1-4,0 2-1,-1-2-2,-1-2-4,-1 1 3,0 2 2,0 2 1,0 4 3,0 5 12,0 5 12,0 4-9,0 1-9,0-1-5,0-2-3,0-5 0,0-5-1,0-4 2,0-5-2,0-3 1,0-4 19,8 0 10,3-1-9,4-2-7,2 0-8,4-1-4,-1-2-1,0 0-2,-2-1 1,1-9 1,-5-7-2,0-6 1,-5-8 5,-2-10 2,-4-7 2,-3-6-3,0-4 2,-8-1-4,0-2-2,0 2-1,1-1 1,0 2-2,1 4-1,3 0-1,2 5 1,-1 6 0,2 10-3,0 9 3,0 7 0,2 9 2,-1 9-1,1 23-2,-1 15-3,-1 14 4,2 17 1,1 13 0,0 4-1,3 2 0,2-4-4,3-4 4,0-8 0,1-7 2,0-6 1,1-8-2,-2-8 1,-2-8-2,0-9-8,2-10-53,0-12-63,1-5-95</inkml:trace>
  <inkml:trace contextRef="#ctx0" brushRef="#br0" timeOffset="41181">4046 8298 466,'25'4'157,"-2"-2"-141,2-2 7,-5-5-16,-3-12-6,1-7-5,-8-5-10,0-4-7,-10-1 9,1 2 0,-1 5 0,-9 6 4,0 10 4,-5 7 3,1 4 2,-1 15 3,0 10 3,4 10 1,0 5 1,4 6 2,4 4-1,2-2 3,7-1-3,8-4 1,5-3 0,4-6-5,2-9-6,5-8-11,0-11-33,1-6-45,1-14-58,1-13-45,-3-9-8</inkml:trace>
  <inkml:trace contextRef="#ctx0" brushRef="#br0" timeOffset="41516">4546 8204 300,'12'14'156,"0"11"-95,1 8-14,-2 5-11,-4 3-9,1 2-8,-3-3-1,-1-4-10,-2-4-6,0-10-1,-1-6-2,1-7-4,-1-6 1,2-3 4,4-11-3,-1-9 3,1-5 2,4-7 2,0-4 2,2-1-3,1 4-2,-1 5-1,0 8 4,1 10 14,1 10 5,-2 5-13,2 16-5,1 7-2,-2 6 1,-3 5-4,-1-1 1,0-2-2,-3-5-12,1-7-31,2-6-33,0-10-38,3-8-47,4-7-172</inkml:trace>
  <inkml:trace contextRef="#ctx0" brushRef="#br0" timeOffset="41752">5124 7753 379,'9'-16'108,"0"13"-53,-1 3-2,-3 14-40,-2 14-12,-1 14-2,-2 13 6,-2 13 6,-3 14 8,1 3-10,-3 2-7,3-3-3,2-6-21,2-8-13,6-12-13,7-7-4,9-11-46,4-9-38,2-10-79</inkml:trace>
  <inkml:trace contextRef="#ctx0" brushRef="#br0" timeOffset="41910">5327 8451 293,'-17'-25'75,"-6"4"10,-5 4-19,-6 0-12,-4 3-10,-2 0-11,-2 1-12,2 2-16,6 1-8,4 4-38,9 2-34,8 4-56,13 0-106</inkml:trace>
  <inkml:trace contextRef="#ctx0" brushRef="#br0" timeOffset="42087">5425 8275 365,'21'17'172,"-5"3"-115,-4 5-24,-6 4-24,-6 3 1,0 1-5,-6 1-4,0-2-6,1-2-39,5-7-66,0-5-149</inkml:trace>
  <inkml:trace contextRef="#ctx0" brushRef="#br0" timeOffset="42244">5484 8098 545,'0'-35'57,"0"9"-20,3 5 4,3 4-26,2 1-9,2 1-16,6 1-51,-1 0-59,7 2-143</inkml:trace>
  <inkml:trace contextRef="#ctx0" brushRef="#br0" timeOffset="42456">5756 7691 583,'5'20'36,"0"8"-11,-5 10-15,0 10 4,0 8 4,-5 11-8,2 5-7,-2 3-1,4-3-1,1-1-3,0-6-23,-2-8-27,7-8-28,6-7-41,4-9-66</inkml:trace>
  <inkml:trace contextRef="#ctx0" brushRef="#br0" timeOffset="42607">5832 8387 440,'-20'-6'67,"-3"2"-27,-3 0-4,-5 0-11,1-1-2,2 1-17,3 2-13,8 2-65,8 0-120</inkml:trace>
  <inkml:trace contextRef="#ctx0" brushRef="#br0" timeOffset="43004">5942 8422 611,'14'27'49,"3"5"-26,-4 4-19,-4-1-4,2 0 1,0-2-1,1-5-13,-1-7-2,6-8 9,2-5-2,1-8 0,5-5 5,0-11 3,1-6 0,0-3 4,1-3 2,-4 1-4,0 1-2,-1 4 0,-4 5 2,3 6 4,-3 10 3,1 4-3,-2 18-3,0 12-1,0 12 5,-8 10 10,1 8 0,-6 3 2,-4-1 2,0-4-5,-14-9-10,0-12-5,-6-10-1,0-12-4,-3-14-14,4-4-12,4-20-17,4-12-47,8-9-40,3-9-91</inkml:trace>
  <inkml:trace contextRef="#ctx0" brushRef="#br0" timeOffset="43283">7164 7995 631,'-5'12'43,"-10"1"-40,-11 2 7,-8-3 2,-10 0 0,-1-1-10,-3-1-2,0-3-7,5 0-20,5 0-34,7-2-12,8 3 11,11-3-7,9 2-9,3-1-11,15-2-33</inkml:trace>
  <inkml:trace contextRef="#ctx0" brushRef="#br0" timeOffset="43489">7175 8303 539,'0'24'61,"-3"-3"-43,-13-2 8,-12-3 5,-3-4-5,-4-5-20,-1-3-3,-1-2-6,6-2-10,1 0-18,7 0-7,6-2-11,8-3 4,6-1-36,3-3-64,6-3-5</inkml:trace>
  <inkml:trace contextRef="#ctx0" brushRef="#br0" timeOffset="43858">8124 7560 646,'15'0'41,"-2"0"-17,-12 2-11,-1 6-11,-4 7-5,-4 7 1,-5 11 0,4 11 3,-5 12 0,5 9-1,1 9 0,2 5 1,3 1-1,0-2 1,3-5-1,-2-7 0,1-8 1,-1-8-1,1-8 0,-1-8-1,-1-8-14,1-10-41,1-7-31,1-8-69,0-1-175</inkml:trace>
  <inkml:trace contextRef="#ctx0" brushRef="#br0" timeOffset="44172">8262 8413 601,'-13'9'15,"4"-2"-10,-8 1-5,-8-2 2,-7 0 2,-6-1 0,0 0-2,-7 0-1,0-1 0,-3 1 0,4 0 0,-1 0 0,7-1-1,0-2 1,7 0-1,5 0 1,6-2-2,4 0-6,7 0-19,4-5-16,5-7-18,7-5-39,7-4-72</inkml:trace>
  <inkml:trace contextRef="#ctx0" brushRef="#br0" timeOffset="44434">8020 7487 226,'-11'-4'285,"0"4"-255,0 4-8,-7 9 12,-7 5 6,-5 6-12,-4 6-17,-4 5-7,-3 4-3,-4 3 0,0 1-1,0 1-3,2 3-37,-3-1-31,2 0-67,2 0-129</inkml:trace>
  <inkml:trace contextRef="#ctx0" brushRef="#br0" timeOffset="46272">667 2691 157,'3'7'-31,"3"2"149,2 3-93,-2 2 3,0 3-4,2 1 4,-2 1-2,-1-2-4,-1-2-1,1-5-1,-3-3 6,2-5 14,2-2 17,5-15-2,2-8-36,1-7 1,3-9-1,0-3-3,1-3-4,1-1-7,1 1-4,5 0-2,3 4-2,1 3-7,1 5-4,-2 4 0,-4 7 3,-2 6-20,-5 7-40,0 4-52,2 5-180</inkml:trace>
  <inkml:trace contextRef="#ctx0" brushRef="#br0" timeOffset="75337">23734 3829 113,'48'9'64,"-1"-1"-37,-4 3 0,-1 1 2,-5 2-2,-4 5 0,-4 3-10,-4 8-8,-2 7-5,-3 8-4,-4 8-1,-4 9-7,-4 4-20,-5 4-1,-3 1-8,0 0-4,-9 0 12,-5-4 15,-2 0 13,-2-4 7,-5-5 10,-4-6 1,-2-9 2,-7-10-1,-7-13-3,-10-12 0,-7-9 5,-7-19-7,-4-13-2,-2-12 2,1-8-7,4-7-1,8-4-2,9-2-2,7 0-2,13 0-7,13 1-11,13 1 0,8 3 20,17 3 1,13 3 11,9 7 3,7 5-8,8 8 7,4 5 3,4 8-8,3 8-7,1 7-5,-3 7-6,-5 1-41,-9 10-30,-7 0-81</inkml:trace>
  <inkml:trace contextRef="#ctx0" brushRef="#br0" timeOffset="75984">23545 4578 201,'0'0'2,"3"0"-2,-1 0-5,-2 1-2,1 2-9,1 1 13,-2 1 2,1 2 5,2 2 2,1 5 21,-1 2-3,-2 6 9,1 8-14,-2 7-5,1 11-1,-1 5 1,0 7-1,0 7 2,2 4 2,1 1 1,0 0-5,2 0-3,-2-3-3,3-3-5,-3-5-2,0-5-12,0-6-20,2-5-28,-2-7-18,0-7-71</inkml:trace>
  <inkml:trace contextRef="#ctx0" brushRef="#br0" timeOffset="76461">23636 4898 45,'2'0'240,"7"4"-232,2 6 0,-2 6 14,2 7 8,-1 9-3,-4 10 3,0 9-4,-4 11-5,-2 7-5,0 5-8,-5 1-7,-4 1 1,1-3-20,2-5-61,6-6-91</inkml:trace>
  <inkml:trace contextRef="#ctx0" brushRef="#br0" timeOffset="76859">23052 5854 462,'12'0'3,"1"4"17,-2 15-4,-4 10-7,0 8-7,-7 8-1,0 6-1,0 3 2,-8 1-7,-1-1-5,1-3-10,-1-3-22,2-5-40,4-6-33,2-7-56</inkml:trace>
  <inkml:trace contextRef="#ctx0" brushRef="#br0" timeOffset="77529">23382 6204 509,'-3'1'10,"-3"-1"-15,-3 3 3,-2 5 2,-5 4 0,1 7-1,2 5-4,1 6-8,6 2-18,6 2-13,0 0-8,11-6 4,6-5 28,3-7 19,3-10 17,0-6 47,2-17-5,-5-13-15,2-12-11,-5-11-11,-3-7-9,-3-3-5,-5 2-5,0 3 2,-4 9-3,-1 9 0,-1 10-1,2 9 1,-1 9-1,1 9 3,-2 3 18,0 17-13,0 11-8,0 8 7,0 9 10,-2 5 5,-2 1 2,-1 0-13,2-3-9,0-6-1,1-3-22,2-6-21,2-7-19,7-7-27,10-5-85</inkml:trace>
  <inkml:trace contextRef="#ctx0" brushRef="#br0" timeOffset="78062">23750 6391 450,'18'-10'57,"1"-1"-7,-7-3-8,-2-3-22,-7-2-11,-3-2-7,0-1-2,-11-1-1,-5 3 0,-4 9-7,0 7-10,-3 4-7,1 14 7,2 9 11,4 7 6,6 7 2,3 1 6,7 2 4,0-3 1,11-3 3,2-6 3,1-8-2,3-8-2,0-11-1,0-2-9,1-16-10,4-6-3,0-7 0,3-1-2,-5 0-7,1 3 3,-4 6 9,-3 8 6,-1 9 13,-4 5 7,-1 12-13,-3 10-5,-1 6-2,-1 6 2,-1 3-1,-2-1-1,1-3 1,1-5-2,-2-6 1,1-6-1,3-6-3,-1-8 3,3-2 2,0-10-6,5-8-6,0-4 9,3-6 3,-2 1 0,1 4 0,-3 5 0,1 7 1,-1 10 10,0 4 3,1 14-17,0 7 1,0 4 1,-2 4-4,-1-2-18,0-5-30,1-7-44,0-8-102</inkml:trace>
  <inkml:trace contextRef="#ctx0" brushRef="#br0" timeOffset="78304">24210 5818 268,'5'22'191,"1"7"-177,-1 11-8,-1 7 17,-2 9 3,1 6-7,0 3-11,0 1-5,0-3-3,0-5-14,2-7-18,1-9-40,2-10-78,1-12-99</inkml:trace>
  <inkml:trace contextRef="#ctx0" brushRef="#br0" timeOffset="78426">24255 6383 401,'-17'-17'69,"-2"4"-28,1 1-2,-5 4-17,1 2-15,0 4-6,5 2-15,5 0-75,7 0-110</inkml:trace>
  <inkml:trace contextRef="#ctx0" brushRef="#br0" timeOffset="78624">24421 6344 502,'12'42'50,"1"-3"-39,-7 1-6,-3-3-3,-3-4 0,0-6-5,0-6-33,-1-10-55,-4-10-65,2-4-100</inkml:trace>
  <inkml:trace contextRef="#ctx0" brushRef="#br0" timeOffset="78754">24378 6168 232,'-4'-49'195,"1"8"-154,3 13-8,0 7-4,0 8-11,0 8-10,8 3-16,3 1-61,6 0-115</inkml:trace>
  <inkml:trace contextRef="#ctx0" brushRef="#br0" timeOffset="78995">24621 5795 377,'8'28'197,"1"5"-173,0 7-14,-4 9 2,-5 7-1,0 6-7,0 4-4,-3-1 0,-2 1-11,2-6-7,3-3-15,0-7-26,0-8-42,8-9-27,3-8-82</inkml:trace>
  <inkml:trace contextRef="#ctx0" brushRef="#br0" timeOffset="79182">24675 6266 232,'-12'-4'274,"-1"4"-244,3 3 9,-6 7-1,1 3-24,-1 3-10,1 3-5,4 2-27,3 1-33,8 0-34,0 1-42,12-3 16,8-2-53</inkml:trace>
  <inkml:trace contextRef="#ctx0" brushRef="#br0" timeOffset="79443">24652 6478 48,'37'9'119,"3"-5"-37,2-4-11,-3 0 15,-2-8-33,-7-4-16,-5 0-8,-8-1-17,-7 3-6,-3 2-1,-7 3-3,0 3-4,0 2-3,-8 0-1,2 3 3,-4 11 1,4 6 2,2 8 3,2 8 5,2 7 10,0 5 1,0 1 3,0 1-1,0 0-4,-9-3-1,-4-5-7,-5-5-6,-6-5-2,-2-4 0,-3-6-3,-2-4-25,-2-2-20,2 0-19,2-4-33,-1 0-60</inkml:trace>
  <inkml:trace contextRef="#ctx0" brushRef="#br0" timeOffset="79863">23804 7016 396,'0'16'81,"0"7"-63,0 7 5,0 11 6,-3 8-6,0 9-7,1 7 1,2 3-4,0 3-2,0 0-6,0-4-1,0-6-2,-1-8-1,1-7-1,-2-10-1,1-9-7,1-9-13,0-8-25,0-7-31,1-3-65,8-8-56</inkml:trace>
  <inkml:trace contextRef="#ctx0" brushRef="#br0" timeOffset="80134">23990 7767 264,'-14'9'177,"-3"0"-150,0 1-3,-9 0 12,-2-1-3,-5-2-16,-4-2-5,1 1-6,-3 0-5,4-3 0,1 1-2,4-2-7,5 1-7,4-3 0,4 0 0,0 0-3,4-6-16,2-6-27,4-5-51,0-4-29</inkml:trace>
  <inkml:trace contextRef="#ctx0" brushRef="#br0" timeOffset="80389">23644 7029 490,'-4'9'46,"-3"4"-42,0 4 4,-4 4 16,-5 3-4,-2 1-12,-6 0-6,-3 0-1,-3-1-6,-7 2-22,-2-2-24,-3 1-58,2-1-107</inkml:trace>
  <inkml:trace contextRef="#ctx0" brushRef="#br0" timeOffset="120288">1888 4706 728,'-24'-19'-7,"-7"-8"12,-7-3-8,-11-8 8,-12-3-1,-9-4-1,-4-4-2,-8-3-2,0-1 1,-2 0 1,2 1-7,4 2-16,7 2-7,11 4-12,7 2-8,12 4-5,15 4-45,15 2-17,13 5-181</inkml:trace>
  <inkml:trace contextRef="#ctx0" brushRef="#br0" timeOffset="120544">1659 3941 297,'9'34'254,"-9"7"-231,0 10 12,-15 14 16,-16 9-23,-7 8-10,-8 3-5,-10 4-6,-6 1-6,-5-1-1,-1 0-5,-2-2-8,4-3 1,-2-1 5,2-3 5,4-4 1,0-1 0,5 3-28,6-2-49,14 6-83,15 3-244</inkml:trace>
  <inkml:trace contextRef="#ctx0" brushRef="#br0" timeOffset="121291">4888 9561 357,'-1'5'208,"-2"-3"-186,-2 1-17,-6 1-7,-6 1 2,-9 0 2,-7 1 0,-6 3-4,-9 3 2,-6 2-6,-3 5-6,-5 6 6,0 9 4,1 10 2,7 10 0,6 8 2,11 9 11,10 7 6,15 2 8,12 2 2,9-1-11,22-1-5,13-6 5,11-6-2,14-8 2,7-12-1,7-14-4,1-16-3,1-17-4,-6-12 1,-6-26-5,-12-16-3,-15-15-3,-13-11 2,-18-8-1,-15-5 2,-14-2 0,-17 1 2,-11 0-1,-7 4-1,-4 5-9,-1 12-39,3 11-27,4 15-10,7 14-11,7 16-34,7 15-49</inkml:trace>
  <inkml:trace contextRef="#ctx0" brushRef="#br0" timeOffset="122209">6479 9871 67,'-3'16'136,"-3"3"-101,-1 4 10,1 7 10,2 7-17,-3 7 0,4 8-4,2 6-12,1 4-7,0 2-8,0-3-4,0-6-3,-2-7 0,4-10 1,-1-8-1,-1-11 1,3-10 1,2-9 27,3-4 35,3-15-33,1-7-22,5-8-2,3-4-3,5-2-3,-3 2 0,1 5-1,-1 8 0,-1 8 0,0 9 7,-3 8 1,2 8-4,-4 11-4,-1 7-1,-2 4 1,-4 4-2,0 0 1,-4-1-3,0-5-7,-4-5 0,1-6-1,-2-5-11,0-6-20,3-6-20,1-4-21,4-10-16,3-5-100</inkml:trace>
  <inkml:trace contextRef="#ctx0" brushRef="#br0" timeOffset="122551">6908 10317 109,'22'-21'168,"-5"4"-89,-1 7-3,-6 4-9,-2 4-15,-3 2-18,-5 5-16,0 8-16,-5 5-1,-4 6 0,0 5-1,-2 3-1,3 2-7,5 1-10,1-3 5,2-3 8,7-4 6,2-4 2,5-7 17,1-5 1,1-5-1,-1-4 6,-1-5-4,-1-8-4,-4-6-10,-3-2-5,-3-2-3,-3 3-1,0 3-2,0 5-4,0 6 2,0 6 1,2 1 0,1 10 2,2 5 1,1 1 0,3 4-9,2-1-21,3-2-15,3-3-31,3-6-76,3-3-123</inkml:trace>
  <inkml:trace contextRef="#ctx0" brushRef="#br0" timeOffset="122907">7350 10357 303,'2'-21'48,"-1"6"-2,-1 5 16,0 9-31,-1 1-5,-7 10-14,2 8-7,-4 4-3,0 4 0,2 1-2,2-1 0,3-1-1,1-4 2,2-2 0,0-6 22,6-1 16,4-6-8,-1-2 1,2-3-10,1-1-10,0 0-6,1 0-4,-1 0-1,-1 0-1,-2 3-1,-1 11-8,-2 5 0,-1 3 5,-5 6 3,0-2-1,-2 1 1,-8-5 0,-6-4-1,-2-6-1,-3-7-6,0-5-10,-3-4-16,4-12-47,3-4-113</inkml:trace>
  <inkml:trace contextRef="#ctx0" brushRef="#br0" timeOffset="123434">8217 10322 548,'0'12'57,"1"6"-46,4 8 4,-2 4-11,0 4-2,0 1-2,-1 1-1,1-4-3,-1-7-9,-1-6-12,2-6-8,0-7 16,3-6 17,2-2 3,0-11 8,3-6 6,0-5 2,3-5-3,1-2 2,1 0 0,1 1-10,-2 3-4,1 5-2,-4 7-1,0 8 6,-2 7 8,1 5-5,-4 15-8,0 7-2,-1 6 0,-5 4 1,1 0-2,-2-2 1,0-4 0,-2-8-2,-2-6-23,1-7-26,1-8-23,2-2-50,5-8-86</inkml:trace>
  <inkml:trace contextRef="#ctx0" brushRef="#br0" timeOffset="123718">8628 10444 385,'4'17'131,"2"4"-98,-2-1-7,-1 2-16,-2-3-3,1-2 0,-1-1-4,2-3-2,4-2 2,-1-3 1,3-5 1,0-3 19,1 0 0,-4-8-5,-3-6-3,-3-4-5,2-4-6,-10-2-4,-5-2-1,0 4 0,-3 2-2,0 5-5,1 6-11,1 6-22,3 3-20,2 0-21,4 3-96,2 4-56</inkml:trace>
  <inkml:trace contextRef="#ctx0" brushRef="#br0" timeOffset="124081">9359 10101 566,'0'10'46,"0"4"-27,-3 8 4,-3 4-5,-2 6 6,-1 6-16,1 5-6,2 1 0,3 2-3,1-3-19,2-3-46,0-6-27,7-9-93,3-8-101</inkml:trace>
  <inkml:trace contextRef="#ctx0" brushRef="#br0" timeOffset="124247">9283 9854 508,'-4'-34'57,"4"9"-6,0 9 1,4 4-31,4 4-7,1 6-14,7 2-55,1 1-100,6 10-268</inkml:trace>
  <inkml:trace contextRef="#ctx0" brushRef="#br0" timeOffset="124587">9477 10464 708,'0'41'38,"0"-8"-9,0-11-21,-1-9-8,-4-9 1,0-4-12,4-17-19,1-9 1,0-9-3,4-6-23,7-4 34,5-1 18,-1 2 5,4 2 2,-2 5 3,0 10 8,-3 6 7,0 12 11,0 9-6,-3 13-11,0 15-10,1 10-3,-4 9-3,1 5 1,-1 1-2,1-3 1,-1-3-9,-2-7-15,3-9-18,-1-10-6,5-11-29,-1-10-43,5-10-100</inkml:trace>
  <inkml:trace contextRef="#ctx0" brushRef="#br0" timeOffset="125198">9950 10023 436,'3'35'69,"-3"0"-24,0 2 13,-1 3-18,-6 3 5,1 5-19,3 2-11,3 4-7,0-3-1,6-1-3,8-5-3,0-7 1,5-7-1,1-8 1,2-12 1,3-8 0,-1-4-1,3-16-2,-4-8-2,0-7 1,-3-4-1,-3-2-1,-1 1-4,-4 4-3,-1 6-6,-2 6 2,1 8 3,-1 6 5,3 7-6,4 2 2,1 10 3,2 4 3,2 1 4,3 1 1,-1-3 9,0-5 10,0-6 0,-1-4-4,-3-8-9,-2-9-3,-6-7-4,-5-4-2,-6-2-2,-2 0 2,-10 5 0,-5 6 0,0 10-3,-3 7-1,1 5 0,2 15 4,0 8 3,4 6 0,6 6 2,4 6 0,3 4-1,7 3 1,7 2-2,8 0 0,4-4-3,7-4-21,3-5-44,2-8-31,1-7-103,0-6-55</inkml:trace>
  <inkml:trace contextRef="#ctx0" brushRef="#br0" timeOffset="125369">10789 10818 410,'12'-14'77,"-2"-5"-2,-3-6-18,-1-7-14,1-4-6,-1-5-10,-1-5-14,-1-2-9,1 0-3,3 0-7,1 5-16,0 1-11,4 7-25,-1 4-16,5 7-6,2 4-41,1 7-38</inkml:trace>
  <inkml:trace contextRef="#ctx0" brushRef="#br0" timeOffset="125996">11223 10277 443,'1'2'119,"-1"-2"-77,-13 0-23,-11 0-5,-7 0 0,-6 0-11,0 0-2,-2 0-4,5 0-19,6 6-8,8 3-4,8 6 24,5 0 10,7 4 7,5 3 24,10 1-2,7 2 1,5 2-3,4 0-9,1 2-6,1 2-6,-4 0-4,-4 0-2,-6 1 0,-9-1-1,-7-1-1,-3-3 0,-13-5 0,-8-3-1,-3-8 2,-4-3-1,0-7 1,1-1 0,7 0-1,6-3 0,10-3 1,4-1 6,12 0 16,11-2 1,8-2-6,11-1-1,6-2-4,5-2-5,4-2-5,-2-3-1,-6-3 1,-7-3-1,-8-1-2,-11-3 0,-10 0 0,-7 0-1,-6 1 1,-9 4 0,-10 1-1,-4 7-4,-5 6-21,-2 7 0,-2 5 15,1 12 11,5 11 2,2 10 1,10 8 4,8 8 7,6 7 14,6 3 2,14-1-7,8-3-4,3-6-6,5-10-7,3-11-2,0-12-1,1-13-8,3-6-21,1-20-39,-1-9-49,4-12-54,-4-10-206</inkml:trace>
  <inkml:trace contextRef="#ctx0" brushRef="#br0" timeOffset="126231">12121 9290 693,'-10'11'18,"4"14"-19,-6 13-2,-4 13 6,1 12-1,-6 10-1,4 10-1,2 1-2,4 1-33,3-3-42,8-1-64,0-6-138</inkml:trace>
  <inkml:trace contextRef="#ctx0" brushRef="#br0" timeOffset="126389">12079 10709 741,'-2'13'58,"2"-8"-11,-1 0-35,-4-5-17,2-3-41,3-1-79,3-3-250</inkml:trace>
  <inkml:trace contextRef="#ctx0" brushRef="#br0" timeOffset="153559">5229 6579 91,'6'-6'47,"-1"-6"6,1 1-38,1-2-7,-3 0-7,2 1-11,-1 0-25,0-2 23,-2-1 12,-2 0 12,2 0 20,-1 1 12,-2 0-3,0 3-18,0 2-16,0 2-6,-8 1-2,1 3 0,-4 1-1,-2 2 1,2 3-2,2 10-4,3 6 13,4 7-3,2 8 9,3 4 8,8 3 8,-3 1-1,0 0-7,-5-1-3,-3-4-8,-5-2-4,-10-2-3,-7-4 3,-7-5 2,-10-6 3,-8-6 4,-10-4-3,-10-7 2,-9-1-3,-12-9 1,-10-5 2,-12-4 2,-9-3-5,-10-3 2,-9 0 1,-6-2-4,-6 3 0,-1 1-4,-2 2-3,4 3-2,8 1 1,9 3 0,10 1-1,10 0 0,10 0 0,9-1 2,10-1 0,7-1 4,8-1 7,11 2-2,6 0-2,6-1-4,8 0 0,7 0-1,7 0 0,7-4 0,7-1-1,9-5-1,0-1-1,5-4-1,4-2 1,0-2 2,-1 1 1,-3 0-2,-1 4-2,-2 1-1,3 5-1,5 1-11,6 4-40,9 1-87,7 2-238</inkml:trace>
  <inkml:trace contextRef="#ctx0" brushRef="#br0" timeOffset="153844">4501 6836 345,'-17'-16'10,"-4"-3"-11,-3-1 0,-4 0-29,1-3-89</inkml:trace>
  <inkml:trace contextRef="#ctx0" brushRef="#br0" timeOffset="154327">4026 6523 500,'-4'5'62,"-3"-2"-44,-3 4-17,-6 6-1,-12 4 5,-4 8-3,-12 6-1,-7 7-1,-11 8 1,-9 8 3,-4 7-4,-8 12 0,-7 9-2,-2 8-2,-1 12 4,0 8-1,0 12 0,3 7 7,3 11 2,4 7 5,10 7 8,5 11 9,12 7-4,11 6-4,12 8-10,16 6 0,16 3 1,5 2-2,24-3-3,12-5 5,12-9-10,8-12 3,7-12 3,1-16-4,0-17 1,-7-15-2,-9-16-2,-8-17-2,-10-15 2,-8-14-4,-10-11-2,-9-10-19,-7-8-24,0-6-15,-12-4-11,-7-5-21,-2-2-38,-1 0-117</inkml:trace>
  <inkml:trace contextRef="#ctx0" brushRef="#br0" timeOffset="154812">3180 10972 398,'4'2'115,"6"-2"-79,2 0-1,1-5-10,0-6-11,3-3 0,-2-8-1,-2-6-8,-1-6-3,2-8-3,-1-3 1,-1-2-1,0 1-2,-2 4-1,-3 7 2,-1 8 1,-4 9-1,-1 8 0,0 10 1,-7 2-4,-4 17 5,-3 12 0,-2 10 0,-1 10 1,-1 7 0,-1 3-2,-1-3 2,0-4 1,-7-8 6,-2-10 5,-5-10 8,-8-11 9,-5-11 2,-2-4-5,-2-11-11,-2-6-13,3-3-2,2-1-8,5 1-25,3 0-32,10 4-57,7 1-126</inkml:trace>
  <inkml:trace contextRef="#ctx0" brushRef="#br0" timeOffset="156085">3192 12742 658,'16'10'68,"-2"-10"-63,1-2-2,-4-18-4,0-11-12,-3-13-2,-1-11 1,0-13-2,-1-9 9,1-12 0,0-6 4,2-6-5,2 2-9,3 2 1,0 10 1,3 12 10,3 14 7,3 13 4,2 13 4,0 12 3,-2 11 11,-3 11-4,-4 3-6,-5 17-13,-7 11-4,-4 5-2,0 6-3,-12 5-1,-7 2-6,-2 0-7,-6 0 5,-1 1 14,2 1 4,1-2 4,8 0 23,5-3 9,5 2-4,7-2-3,14-2 2,11 0-5,11-1-6,10-3-10,10 2-5,9-1-4,7-2-2,2-2 0,-1-2-1,-5-2-1,-4-6-4,-7-4-8,-10-5-14,-7-5-30,-8-7-25,-4-5-91,-8-2-196</inkml:trace>
  <inkml:trace contextRef="#ctx0" brushRef="#br0" timeOffset="156450">4919 12301 676,'-12'0'56,"-7"0"-48,-6 0 8,-7 0 4,-5 0-9,-7 0-9,2-1-1,-3-1-5,4 0-9,0 1-6,4 0-5,4 1-4,4 0-5,9 0-25,3-1-17,12-1-38,5 0-91</inkml:trace>
  <inkml:trace contextRef="#ctx0" brushRef="#br0" timeOffset="157245">5837 11680 537,'-9'0'86,"-4"0"-84,-4 0 5,-8 0 1,-2 0-7,-4 0 1,0 3-2,1 2-5,2 4-10,6 2-6,5 2 2,8 3 12,6 2 3,3 2 4,6 1 5,5 2 15,5 1 4,1-1-1,3 1-10,-2 0-10,1 1-3,-2-1 1,-1 1-2,-2 1-1,-4-1-4,-3 1 0,-4-3 3,-3-1 0,-3-3 1,-10-5 0,-4-3 3,-1-5 3,-4-2 1,2-2 0,-1-3-4,4 1 0,3 3-1,5 1 1,1 5-1,5 3 3,3 5 1,0 3-1,0 4 1,7 3-2,0 2-1,3 2-1,-3 1-2,4 2-2,-2-1 2,1 1 1,-2-2 1,-1 0 0,-2 1 2,-2 1 4,-1-1 6,-4 0 5,-1 1-3,-8-4-5,-1 0-4,-4-3-2,1 0-1,5-1-1,3-1-3,7 2-10,1 0-1,16 3 4,11-1 8,6 1-8,8-3-7,5-3 11,2-6 2,1-3-4,-2-10-24,-2-5-18,-2-2-43,-1-14-46,-2-5-178</inkml:trace>
  <inkml:trace contextRef="#ctx0" brushRef="#br0" timeOffset="157736">6484 12197 580,'0'-8'57,"-4"0"-58,1-1-2,-6 0 2,-6-2-1,-4 1 1,-4 0-6,-7 2-6,-4 3-2,-2 4-1,1 1 1,-4 8 3,3 8 0,4 7 6,5 8 7,7 6 7,9 5 15,10 4 10,1 2 12,17 3-7,9-2-11,8 0-1,7-4-5,7-6-5,1-7-4,6-8-3,0-11-3,1-13-2,-3-5-3,-8-20 5,-6-9-12,-11-9 4,-11-6 0,-10-3 0,-7-3 0,-6 2-5,-9 0-27,-7 6-15,-1 4-19,-4 7-43,3 7-69</inkml:trace>
  <inkml:trace contextRef="#ctx0" brushRef="#br0" timeOffset="158448">7018 11663 623,'8'0'73,"5"0"-57,-3 0 11,-2 0-19,1-1-7,2 1-2,5 0-4,2 0-2,6 7-2,4 4-9,1 1 7,0 3 9,-2 1 3,-7-2-1,-8-1 1,-9-1 1,-3 0-2,-15-4-2,-10-1 1,-4-1 3,-5-3 0,-2-2-2,5 1-1,5 0 0,5 2 0,11 4 0,3 4 1,7 5 5,3 6 14,13 4-1,4 5-9,5 4-5,1 0-2,2 1-2,0 0 1,-3-4-2,-2-5-2,-6-6-8,-3-6-2,-6-7 7,-2-7 3,-6-2 1,0 0-2,0-4 2,0 0 1,0 4 1,0 1 0,0 15 5,0 9 2,3 12-4,5 8 0,0 11 3,0 6-2,-4 4 3,-2 4-2,-2-2-3,-10-4-2,-7-6 2,-11-8-4,-7-8 1,-9-8 0,-7-9 1,-8-5-2,-6-6-9,-6-2-28,-4-3-78,-4-5-119</inkml:trace>
  <inkml:trace contextRef="#ctx0" brushRef="#br0" timeOffset="159359">3643 11709 482,'0'-10'63,"0"-1"-56,0 2 3,-1-2-2,-7 1-8,-3 3 0,-3 3-1,-1 4 0,-5 0-4,-1 8-5,-2 10 2,-2 6 1,2 7 6,3 8 2,1 9 4,5 8 7,4 9 0,3 9 7,6 5 8,1 3 15,3 3-8,6-1-12,4-1-4,2-4-6,4-1-6,2-6 1,7-6-5,6-8 1,2-7-1,7-12 7,4-12-4,4-11 1,6-15 8,-1-7-4,0-22-7,0-13-1,-5-13 2,-9-10-4,-8-6 0,-11-8 0,-10-2-1,-10-1 0,-3 0 0,-16 0 1,-4 5-2,-11 2-1,-5 7-3,-7 7-10,-7 9-11,-7 10-6,-2 11-13,-3 11-29,-3 11-14,3 8-11,5 6 11,4 12-84</inkml:trace>
  <inkml:trace contextRef="#ctx0" brushRef="#br0" timeOffset="159679">4439 13140 345,'0'0'295,"-7"-3"-242,-8-17-32,-11-9 4,-12-11 3,-10-9-10,-9-6-10,-11-8-5,-2-3-3,-9-1 2,0 2-25,1 3-46,5 4-40,4 4-101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49:01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1936 11333 512,'2'1'28,"-2"-1"-16,0-2 3,-9-5-9,-7-1-3,-4-3-2,-6 0-2,-8-2 1,-4 0 0,-5-1-1,-7 1 0,-1 0 1,-3 1-2,-2 1-1,3 0 2,2 1 1,3 2-1,6 3 1,5 2 1,8 2-1,2 1 1,6 4 3,2 7 1,2 4 4,3 6-2,-2 6-5,2 8 4,1 7-4,-1 10 0,0 10 1,0 9-2,1 9 0,5 8-1,2 4 2,6 4-5,0 2-4,3-4-1,5-1 7,1-2 1,1-7 1,-3-5 12,0-6 8,-4-8 8,-2-8-9,-1-6-9,0-10-5,0-8-2,0-9-3,0-6 0,2-7 0,6-7 0,9-3 0,6-1 0,8-2 0,12-6-2,12 0 2,16 0-1,17 4-1,16 4-1,12 1 2,12 10-12,8 6 10,-1 4 2,-5 0-17,-7-3-67,-9-7-94</inkml:trace>
  <inkml:trace contextRef="#ctx0" brushRef="#br0" timeOffset="858">7355 12684 264,'0'-5'68,"-2"-4"-56,-9 0 9,-7-1-16,-10 0-4,-11 1 0,-9-1-1,-11 3 0,-6 1-1,-11 1-7,-11 3-12,-10 1 1,-10 1 11,-13 0 8,-12 4 0,-10 2 4,-15-1 11,-10 0 10,-13 0 1,-11-1 4,-10-1-2,-10 0-2,-6 0-7,-5-1 2,-1 1-3,1-1-1,2-1-3,8-2-3,9 1 1,10-1-2,20 1-6,15 0-2,20 0-1,21 0-1,23-1-7,22 1-32,26-3-58,24-8-131</inkml:trace>
  <inkml:trace contextRef="#ctx0" brushRef="#br0" timeOffset="1650">10372 12655 259,'25'1'13,"4"-1"5,-1 0-9,5 0-13,1-3-70</inkml:trace>
  <inkml:trace contextRef="#ctx0" brushRef="#br0" timeOffset="2630">13226 12392 79,'0'8'350,"2"0"-337,2 0-6,-4 5 1,0 4 2,0 3-8,-1 5-1,-2 5-7,3 4-8,0 2-2,6 1 1,3 0 6,5-3 7,0-3 2,5-6 2,-1-6 15,4-7 14,1-3 18,3-7 0,5-2-20,2-5-12,7-5-12,5-2-4,6-2-1,8 1-3,6 0-8,10 3-9,7 2 1,3 2 9,7 4 6,-1 3 2,2-1 4,0 0-1,2 1 0,-4 2 3,1 0-1,-2 1 3,-2-1-1,-1 2-2,-5-2 1,-4 1 0,-6-1 0,-6-3 0,-9 0-1,-7-1-2,-7-8-1,-7-4 0,-4-3-1,-9-5 1,-1-5 1,-6-4 0,-7-6 0,-4-5 0,-4-4 1,-1-2-2,-1 4 0,-7 5-2,-5 8-10,-2 7-20,-2 8-43,-2 3-28,2 3-136</inkml:trace>
  <inkml:trace contextRef="#ctx0" brushRef="#br0" timeOffset="3321">16300 12582 373,'6'16'23,"1"2"-10,-1 1 0,-1 4-1,-4 3-8,4-1-3,-2 3 0,5-2 1,2 0-1,4-1 1,7-2 0,2-2 3,6-3 5,5-3-2,4-4 9,5-4 5,7-6 3,4-1 2,6-8-8,5-5-3,8-3-9,5-3-1,7 1-4,7-2-2,5 4 0,7 1 0,0 2-2,3 3-1,1 1 1,-1 1 1,-1 0 3,-5 0-4,-5-1 3,-3-2-1,-6-1 1,-7-3 0,-8-3 3,-10-4 6,-8-3 4,-11-3-4,-9-3-6,-10 0-4,-7 2 0,-10 2 0,-5 3-7,-2 2-25,-9 0-49,-5 1-53,-5-4-140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49:25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 5102 152,'-11'2'4,"5"0"-3,-1 1 0,4-2-1,-1-1 7,2 1 43,2-1 24,-1 0-9,1 0-4,0 1-12,0 3-18,3 6-16,6 7 0,5 7-9,3 5 0,3 7 4,5 0-2,-2 0-4,0-5-2,-2-6 1,-4-6-1,-3-10 4,0-9 16,-4-10 15,4-17-11,-3-11-21,2-15-2,1-12-2,-1-8-1,0-6 0,2-1 0,4 0 0,0 4-10,1 5-13,1 5-12,0 3-17,2 4-37,0 2-48,2 0-133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49:50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2961 5719 97,'-3'-7'204,"1"0"-177,1 1-4,-1 0 2,2 3-12,-3-1-4,3 2 1,0 2 0,-1-2 2,1 2 3,-3-1-4,-2 0-5,-3 0-5,-4 0 2,-5 1 2,-5 0 2,-4 0 0,-5 0-2,-3 0-3,-5 0-1,-1 0 1,-4 0-2,1 0 0,-1 4 0,2 0 0,2 2 0,0 1 0,3 3 4,1 0 2,3 2 3,4 1-1,4 2-1,3 2-1,4 2-3,2 4 2,5 3-1,2 4 0,3 5 3,1 5-2,1 6-1,-1 5-1,0 7 0,2 6-2,-1 7 1,-4 9-1,3 5-2,1 8 2,0 6 0,4 7-1,0 5 0,5 5 1,6 5 2,1 7 3,2 3 6,0 6 4,-1 5 4,-1 5-4,-3 4-6,-2 4-3,-1 2-3,-3 8-1,-2 1 2,1 3-5,1 2 3,2 2-4,-1 0 1,0 0 5,-1 1 1,-2 1-12,-1-1 9,0 3-1,0-1-2,-1 3 2,-7 1-2,2-4 0,-2-1 0,0-5 0,2-7 0,0-7-2,3-8 2,-2-7-3,5-7 6,-2-12-3,2-10 0,0-12 4,0-12-1,0-12 7,0-13 3,4-9 0,0-11-3,2-9-5,4-8-2,2-9 0,8-7 0,7-7 4,7-3 0,9-8-2,11-8-3,13-5-2,14-4 3,9 0-3,6-2-1,6 2-1,5-1 0,0 2-9,-3-2-19,-2-2-28,-4-6-79,-5-10-252</inkml:trace>
  <inkml:trace contextRef="#ctx0" brushRef="#br0" timeOffset="1932">13156 6623 145,'-12'6'55,"-5"1"-42,1-2 21,-2 1 9,-4 0-23,-6 0-9,-1 0-1,-6-1-6,-5 0-3,-6 0 1,-6-1-1,-3-1-1,-6 0 0,-4 0-1,-5-1 2,-6 0-1,-4-2 0,-7 1 0,-3-1 0,-6 0 2,-3 0-2,-7 0 4,-4 0 8,-3 0-8,-5 0-2,-6 0 0,-1 0-2,-4 0 0,-1 0 1,-4 0-1,1-1 0,0 1 2,1 0 0,-1 0 7,2 0 5,3 0 0,2 0 2,2 0-2,5 0-3,2 0-3,7 0-1,8 0-2,7 0-1,10 1-2,12 3-2,14-1-8,14 0-62,14-1-99</inkml:trace>
  <inkml:trace contextRef="#ctx0" brushRef="#br0" timeOffset="10064">5716 7759 245,'-1'2'182,"-3"-2"-150,0 0-19,-4-1-4,-9-4-4,-3 0 0,-11-1 0,-9-2-2,-9-1 1,-6-1 5,-10 0-5,-5 1-1,-5 1-2,4 1 0,-2 1-2,5 1-26,4 1-51,9-1-18,8-1-32,10-3-63</inkml:trace>
  <inkml:trace contextRef="#ctx0" brushRef="#br0" timeOffset="10606">18133 6769 236,'34'-14'56,"-2"1"-59,1 0 2,-2 2-4,0 2-4,0 2-14,3 0-9,2 5 7,3 2 10,2 0-26</inkml:trace>
  <inkml:trace contextRef="#ctx0" brushRef="#br0" timeOffset="10833">18790 6842 385,'-6'3'34,"0"-3"-23,-5 1-4,-3-1 19,-9 0 4,-7 0-9,-7 0-6,-6-1-7,-7-3-2,-6-1-6,-1 0 2,-2 1-8,0 1-50,3-1-57,7 0-155</inkml:trace>
  <inkml:trace contextRef="#ctx0" brushRef="#br0" timeOffset="13369">6228 4767 120,'-3'0'163,"0"0"-129,-1 0-16,-2 0-5,0 6-3,-2 4-7,-1 8-1,0 5-4,-1 4 4,1 6-4,3 4 2,1 4-4,1 3 0,2 2 2,-1 3 2,0 1 4,-2 1 11,0 2 13,1-2 1,-2-3-11,1 0-1,-1-6-10,3-4-2,1-6-2,2-6 1,0-6 4,6-4 7,4-4 9,2-2-5,4-1 1,2-3-9,4 2-4,3 0-3,3 1 1,6 1-5,3 1 0,5 1 1,6 2-1,5 0 0,7 1 1,5-2-2,6 0 3,4-3-2,4 0 1,3-3-1,2-1 0,3-2-2,4-1 0,4 0-5,4-1 3,0 0 2,3 2 1,1-1 1,-2 1 0,-2 1 0,-5 0 1,-2 2-1,-4-3 1,-4 1 0,0-1-1,-4 0-1,-1-2 1,-1 0 1,-4 0-2,-1 0 2,-5-2-1,-4 0 1,-7 0-1,-7 0 0,-7 0 1,-6 0 0,-7-2 2,-5 0 0,-8-1-1,-2 1 0,-4 0 1,-3 0 0,-2 0 0,-1 1 1,-2-2-1,0 1 2,-2 0 0,1-1-2,0 0 0,-2 0-2,3 1 0,0 0 0,0 0-2,0 2 1,0 0-2,0 0 1,-1 0 1,1 0-2,-3 0 2,0 0 0,0 0 2,0-1-2,0 1 0,1-1 0,2 0 1,1-1-1,-1 0-1,4 0-3,1 0 3,0-1 0,0 2 0,-1-1 1,0 0 0,-1 1 0,-2-1 1,1 0-1,1 0 1,1-1-1,-1 0 0,1-1 0,1-1 0,2 1 0,-1-1-1,2 0 1,-2 0 0,2-2 1,0-1-2,1-1 2,-1-4 0,3-1-1,1-6 0,4 0 0,3-3 0,4-2 0,2 1-1,1 1 1,4 3-1,-4 1 1,-1 4 0,-4 2 0,-4 1 1,-3 0 0,-5 0 0,-4-3 0,-3-1-1,-4-5 2,-1-3-2,-3-3 0,-5-6 0,-4-3 0,1-5 0,-3-3 0,-1 0 0,-1 1 0,-1 4 0,0 3 0,0 6-2,-3 4 2,3 4 2,-3 2-1,1 1-1,2 0 0,-2 2 1,4 0 0,1 0-1,1 1 0,1 1 1,4 1 0,-1 1 0,1-1-1,-3 2 0,1 2-1,-8 1-1,-3 3-1,-9 1 3,-7 3 0,-6 2 0,-12 0-2,-5 0 2,-10 3-1,-4 1 1,-7 0-1,-7-1-3,-4 0-2,-4-1 3,-1-1 1,-3-1 2,0 0 0,-3 0 0,-1 0-1,0 0 1,-1 0 1,-2 0 1,0 0-1,0 0 0,0 0 1,3 0-1,-1 0-1,1 0 0,2 0 1,1 0-2,-1 0 2,2 0-1,3-3 0,2-2 0,5 0-2,10-2-5,5 2-19,7 2-12,9 1-4,5 2 8,6 3 3,9 9-15,6 4-35,12 1-79</inkml:trace>
  <inkml:trace contextRef="#ctx0" brushRef="#br0" timeOffset="49943">6997 11946 21,'9'-3'27,"-3"0"100,-1 2-82,-2-2 11,-2 3-2,-1-2-9,0 1-9,-1 0-7,-8-2-6,-4 1-8,-5-1-7,-7 0-4,-6 1-2,-8-1-1,-6 0 1,-8 1-2,-2 0 0,-6-1 0,1 1 1,2 0-1,6-1 1,7 0-1,12 2 0,8-1-6,13 0-34,12 2-14,8-2-13,21 1-81</inkml:trace>
  <inkml:trace contextRef="#ctx0" brushRef="#br0" timeOffset="51467">13924 11993 172,'-8'4'145,"-1"0"-139,-7 0 7,-6-1 11,-7 2-6,-7-4-2,-7 0 10,-7-1 2,-1 0-3,-5-2-12,2-6 0,-2 2 0,5-1 4,0 0-3,7 1-1,3 0-5,3 0-6,7 2-1,0-1 0,5 0-1,3-1-21,4 1-61,7-2-72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51:36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13748 1243 42,'13'-2'21,"1"-1"15,1 2-31,-1-1 0,0-2 41,0 0-48,-1-3-33</inkml:trace>
  <inkml:trace contextRef="#ctx0" brushRef="#br0" timeOffset="917">12872 1301 195,'14'0'9,"-1"0"40,-5 0-15,-5 0 2,0 0-23,-3 0-13,-3 0-18,-11 0 20,-2 0 2,-9 0-1,-4 0-2,-8 0 1,-4 1 0,-5-1 0,-8 3-1,-2 1 0,-3 1 2,0 0-2,2 0 1,1 0 0,8-1-1,7 0 0,12-2-4,6 0-27,12-2-56,11 0-29</inkml:trace>
  <inkml:trace contextRef="#ctx0" brushRef="#br0" timeOffset="1108">12874 1323 289,'0'1'10,"-22"-1"-3,-9 0 18,-14 0 9,-9-2-17,-9-1-7,-10 0-4,-2 1-2,-7-1-3,-2 0 0,-2-2-21,5-3-86</inkml:trace>
  <inkml:trace contextRef="#ctx0" brushRef="#br0" timeOffset="2668">7280 1326 142,'24'0'-12,"4"0"12,-2-2-4,5-3-18,1 0-54</inkml:trace>
  <inkml:trace contextRef="#ctx0" brushRef="#br0" timeOffset="3001">7865 1250 189,'9'-5'43,"-4"3"0,-2-4-13,-3 2-16,0-1-10,-3-1 1,-8 0 3,-3 0-4,-8 0-5,-6 1 1,-9 2 2,-9-1 1,-7 1-1,-9-1-1,-6 1 5,-8-2 7,-5 0 3,-3-1-2,-5-1-1,-1-2 3,-2 0 0,2 0 1,-1 1-9,4 1-5,3 1-2,8 3-1,10-1-2,11 2-24,13 1-14,16 1-36,12-2-45,14 1-60</inkml:trace>
  <inkml:trace contextRef="#ctx0" brushRef="#br0" timeOffset="3250">7645 1248 381,'-56'1'-27,"-9"-7"38,-11-3 11,-11 1 0,-8-1-8,-4 0-8,-2 2-3,1 2-2,-3 2 0,4 3-2,3 0-36,5-2-67</inkml:trace>
  <inkml:trace contextRef="#ctx0" brushRef="#br0" timeOffset="24321">3650 5744 196,'0'0'216,"0"0"-206,0 0 5,0 0-2,-8-1-7,-3-1-4,-3 1-2,-3 1 1,-3 0 0,-5 0 1,0 4-2,0 4 0,2 3 0,3 3 0,3 3 0,3 3 0,5 0 0,2 0 0,4 0 11,3-1 11,0-2 3,3-1-6,4-2-8,3 0-2,3-1-3,2 2-1,1-1-1,1 2-3,0 1 0,0 1 1,-1 3-1,-3 0-1,-2 1-1,-1 2 1,-3-1 0,0 2 0,-6 1 0,-1-1-1,-1-1 3,-9 0 2,-5-3-1,-2-2 0,-2-4 0,-3-2-1,2-4 0,2-2 0,4-2-1,3-3 0,5 0-1,6-2 1,0 0 7,9 0 35,6 2-32,7 4-10,3 3-1,0 3 3,-2 6 7,-3 2-5,-3 4-4,-6 2-1,-5 2-1,-4 1-1,-2 1 0,-8 2-5,-4-2 1,-7 0 1,-3 2 1,-1-2 4,-3 0 0,-2 0 1,2-2 3,1 1 2,3-1 4,5-1 1,3 0 2,8 0 5,6 1 10,0 3-2,11 0-10,4 0-10,7 2-2,3-3-3,4-2 1,5-1-6,10-4-5,2-5-11,8-4-23,8-5-12,7-7-28,-1-2-43,-1-1-79</inkml:trace>
  <inkml:trace contextRef="#ctx0" brushRef="#br0" timeOffset="24997">5068 6145 416,'-6'-3'87,"-5"-1"-84,-3 1-1,-5-1 1,-7 1 3,-5 2-4,-3-1-2,-5 2 0,-3 0 1,-4 7-1,-4 5-2,-1 5 3,-5 3-1,2 5 0,0 6 6,6 4 6,6 5 18,5 5-3,10 2-1,7 4 5,12 1-4,8 2-9,11 0-3,12 0-2,12-1 2,8-2-3,3-4-1,10-5 0,3-5-3,5-7-2,-1-11-4,2-9-1,2-10 1,-2-12 0,-3-19-2,-6-14 0,-6-12-1,-13-8 0,-9-5-3,-14-3 1,-11 1 1,-5 3 1,-12 3-2,-6 4 1,-5 6-14,-1 10-15,1 8-10,-1 12-38,3 8-47,-1 11-59</inkml:trace>
  <inkml:trace contextRef="#ctx0" brushRef="#br0" timeOffset="25346">5725 7112 605,'14'45'65,"-3"2"-37,-9 2 2,-5-2-12,-14-3-8,-7-4-9,-5-7 1,-2-7-13,-2-6-27,2-5-45,5-8-34,4-4-18,7-3-86</inkml:trace>
  <inkml:trace contextRef="#ctx0" brushRef="#br0" timeOffset="26029">6922 5862 480,'0'29'60,"0"4"-50,-7 7 4,-4 12 2,-3 8 2,3 8-5,0 7-1,-1 4 10,2 4 13,-1-2-18,4-5-10,-1-5-3,2-8-1,0-9 0,-1-9-3,4-7 1,2-7-1,1-8-9,0-4-30,1-8-47,9-5-75,5-4-79</inkml:trace>
  <inkml:trace contextRef="#ctx0" brushRef="#br0" timeOffset="26271">7116 6906 235,'17'7'227,"-6"-1"-150,-6-3-36,-5 0-27,-10 0-14,-10-1 6,-6 3 16,-7 0 1,-7 1-1,-5-2-3,-5 0-14,-1 0-2,-2-1-2,4-1 0,1 1-1,6-2 0,3 0 0,7 0-1,4-1 1,4 0-10,9-3-28,3-7-36,5-5-74,7-6-68</inkml:trace>
  <inkml:trace contextRef="#ctx0" brushRef="#br0" timeOffset="26577">6952 5856 600,'-11'12'9,"-3"2"-4,-5 6 16,-5 1 6,-4 1-11,-3 0-9,-2-1-4,-4-2 2,0-1 0,-4-2-3,6 0-1,-3-2-2,7-1-16,7-1-21,5-1-23,10-4-51,7-2-78</inkml:trace>
  <inkml:trace contextRef="#ctx0" brushRef="#br0" timeOffset="27473">7724 5696 463,'-2'-1'46,"2"-4"-12,0-1-4,8 0-6,6 2-7,6 1-14,8 3-3,9 2-1,4 9 1,5 4 0,1 5 1,-4 0 9,-6 2 8,-7 2-7,-9-1-9,-11 0-2,-9-1-2,-2-2-1,-15-2 1,-4-2 0,-6-2-4,-1-3-10,1 0 4,3-2 10,2 2 1,3 0 1,5 0 0,1-1 2,6 3 4,1 0 6,5 1-3,0 0-2,6 0-3,5 1-1,0 0-2,3 0-2,2-1-6,-4 2-11,2-1-4,0 1 8,-3-1 6,-3 0 5,-1-1 3,-1-1-1,-6 0 2,0 1 0,0 0 4,-7 1 1,-6 0-3,-1 0-2,-1-2-1,-2-1 0,1-2-4,1-2-12,4 0-6,3 0-3,8 2 13,3 4 3,14 4 7,10 5 2,4 5 1,7 4 1,6 5 9,-1 3 10,5 4-1,-4 5 2,-2 3 4,-8 0 8,-8 4-4,-12-1-5,-11 0-11,-9-3-3,-19-2 1,-11-5-1,-13-2 1,-7-5 0,-11-6 3,-1-1-7,-6-3-5,-4 0-1,4 2-2,-1 3-14,7 3-56,8 4-82,10 6-270</inkml:trace>
  <inkml:trace contextRef="#ctx0" brushRef="#br0" timeOffset="52130">14085 5704 319,'-2'3'63,"-1"2"-56,-1 3-7,-3 6 7,1 4 2,0 8 1,3 7-2,3 5 1,0 5 5,1 2-3,9 1-6,1 0-3,-1-4 2,0-4 10,1-3 1,-7-6-2,-1-2-4,-3-4-5,0-3 1,-4-3-5,-6-3-2,-1-4-22,2-5-49,1-5-69</inkml:trace>
  <inkml:trace contextRef="#ctx0" brushRef="#br0" timeOffset="52509">14393 6001 207,'-15'4'111,"-5"1"-90,-4-1 20,-5 1-6,-5-1-10,-6 2-7,1-2-10,-1-1 0,1 0 11,2-1 1,4 0-11,2-2-2,3 1-4,5-1-1,3 0-1,4 0 0,2 0-1,5-1-15,4-4-59,5-2-66</inkml:trace>
  <inkml:trace contextRef="#ctx0" brushRef="#br0" timeOffset="52716">13778 5817 94,'-3'-6'-28,"0"0"-34</inkml:trace>
  <inkml:trace contextRef="#ctx0" brushRef="#br0" timeOffset="53219">13778 5817 124,'6'-17'74,"0"17"0,0-3-6,2-1-29,2-4-13,0 0-11,4-1-13,3-2-1,4-1 0,2 0-1,3 0 2,1 1 2,4 3 7,1 2 0,2 3 1,0 3-5,2 0-2,-3 9-3,1 4-1,-3 4-1,1 4 0,-1 6-1,-1 5 1,-1 5 0,-1 3 1,-3 1 4,-3 4 13,-7-4 5,-6 1-3,-7-2-7,-2-3-8,-16-2-3,-4-1-2,-8-2 1,-4-6 0,-7-2-1,-1-6 1,-2-5 0,-5-4 2,4-5 6,-4-4 5,4-2 1,-4-12 2,3-5 0,2-8 0,0-5-4,3-8-2,5-4-1,6-4 0,8-6-3,7-2-4,12-1-1,4 2 1,16 1-7,12 8-3,9 5 2,8 9 2,5 8 1,6 10-4,4 9-4,2 5-15,-1 15-29,-5 5-27,-5 3-68</inkml:trace>
  <inkml:trace contextRef="#ctx0" brushRef="#br0" timeOffset="56953">11744 5872 216,'-3'1'137,"0"-1"-101,-4 0-21,-2 0-6,-3 0 0,-2 0-5,-3-2-1,0 1-3,0 0 1,0 1-1,-1 0 0,3 5 1,1 6 1,2 4 3,1 6 4,0 3 9,3 6-3,2 1-4,3 2-3,3 2 0,1-1-2,13-3-1,7-2-1,10-3 6,7-3 2,10-6 5,5-5 1,4-7-3,1-5 3,-5-4-1,-4-12 1,-7-6-4,-9-4-6,-9-2-6,-7-2-1,-9 2-1,-8 1-7,-3 2-2,-12 3-4,-9 2-1,-7 2 0,-4 2-5,-3 5-18,-2 1-42,4 3-40,7 3-88</inkml:trace>
  <inkml:trace contextRef="#ctx0" brushRef="#br0" timeOffset="57758">13179 5865 330,'-6'1'81,"0"0"-74,-2 0-3,-1 2 1,-3 1-2,-2 3-1,1 4-2,-4 2 0,2 3 0,-4 2 0,2 4 0,-3 1 1,1 3 0,4 0 7,1 3 0,6 1 1,5 2 1,3-1-1,9 0 2,8-2 7,7-3 3,5-3 4,5-5 4,6-5-4,5-6-9,2-5-4,3-2 1,-4-11 4,1-9 2,-7-9-10,-9-6-1,-8-5-5,-9-2-3,-9-2-2,-5 4-6,-10 2-2,-7 5 2,-7 4 0,-6 6-11,-4 5-23,-5 6-37,-1 10-13,-3 2-24,-1 9-54</inkml:trace>
  <inkml:trace contextRef="#ctx0" brushRef="#br0" timeOffset="58540">12076 6793 374,'-16'-3'56,"-3"2"-13,-5 1-14,-9 0-17,-4 4-9,-3 5-2,-1 4 0,-1 3-3,5 6-2,8 3 1,7 6 2,8 3 0,11 2 1,5 0 1,16 0 6,12-4 11,10-2 11,10-7 2,10-6 3,5-7-1,8-7-8,0-3-6,-3-9 0,-4-11-14,-10-9 2,-8-5 0,-11-5-6,-10-1-4,-10-2-12,-13 0-9,-4 1-3,-15 3-1,-11 2 4,-9 3 4,-5 4-2,0 3-23,-2 8-64,8 3-124</inkml:trace>
  <inkml:trace contextRef="#ctx0" brushRef="#br0" timeOffset="58917">13296 6703 636,'0'26'45,"3"2"-42,-3 4 6,0 8 3,0 0-7,-3 2-4,1 0-8,2 1-27,0-4-9,0-2-22,0-3-45,0-3-8,0-6-77</inkml:trace>
  <inkml:trace contextRef="#ctx0" brushRef="#br0" timeOffset="59565">12006 7495 447,'8'29'95,"-2"4"-86,-2 7 15,-4 6 6,0 4 0,0 1-8,0 0-18,0 0-3,4-4 0,-1-3 0,4-4-8,0-6-22,2-5-3,-1-6-12,3-6 0,-1-8 0,3-4-1,2-5-30,1-3-64</inkml:trace>
  <inkml:trace contextRef="#ctx0" brushRef="#br0" timeOffset="60397">13427 7483 411,'-10'0'41,"-3"-2"-28,-5-1-2,-7 3 0,-5 0-8,-1 0-2,-4 6 0,-2 8-1,1 2 0,2 6-1,7 6 1,6 6-1,10 2 0,11 1 2,4 2 2,20-4 7,10-3 12,9-4 25,7-7 4,4-5-11,3-7-12,2-9-5,-3-1-9,-5-14-7,-4-9-1,-10-7-4,-9-5-1,-14-2-4,-14-4-7,-6 4-5,-21 2-3,-16 4-1,-13 3-8,-12 5-17,-10 2-24,-5 3-42,-6 5-66</inkml:trace>
  <inkml:trace contextRef="#ctx0" brushRef="#br0" timeOffset="60861">12085 8507 585,'8'42'42,"-2"5"8,-3 8-12,-3 4-15,0-1-15,0-2-5,-3-3-3,-2-5 1,2-7-1,3-5-7,0-5-12,2-5-12,10-8-2,4-5-21,5-10-2,4-3-25,6-7-38,5-12-65</inkml:trace>
  <inkml:trace contextRef="#ctx0" brushRef="#br0" timeOffset="61196">13455 8333 500,'-4'54'144,"2"2"-102,2 5-7,-3 6-10,2-1-12,-1-4-10,0-7-2,2-6 0,0-7-1,2-10-8,4-10-26,5-9-20,1-10-40,2-3-81</inkml:trace>
  <inkml:trace contextRef="#ctx0" brushRef="#br0" timeOffset="62341">14386 6625 258,'-11'-10'46,"-5"0"-14,1 0 4,-5 0-7,-2 1-17,-3 1-5,-1 2-6,-5 3 0,1 3-1,-1 0-2,-1 2 1,2 8-3,-1 3 0,2 4 1,1 4 3,3 4 0,3 5 3,5 3 6,3 3 3,10 2-4,4-1 0,4-1 0,13-5 5,10-2 13,4-5 7,6-5-2,6-3-5,4-6-4,1-5-10,-2-5 0,-1-2 0,-6-11-5,-2-9-2,-6-6-3,-6-7-4,-5-4-7,-9-2-9,-8 0-5,-3 2-3,-14 5 3,-7 3-2,-4 4-28,-1 2-31,-4 4-81</inkml:trace>
  <inkml:trace contextRef="#ctx0" brushRef="#br0" timeOffset="62632">14193 6626 413,'0'36'17,"0"3"10,0 6 1,-1 6-7,-1 1-11,2 0-5,0-2-4,0-2 0,5-6-1,3-4-9,-1-5-18,4-6-13,-1-5-34,-1-7-68,-1-4-89</inkml:trace>
  <inkml:trace contextRef="#ctx0" brushRef="#br0" timeOffset="63153">14400 6849 375,'4'0'41,"4"0"-7,-5-4 19,-3-1-13,0-1-14,-6-1-11,-8 0-9,-3 1-2,-9 1-4,-6 0 0,-8 2-2,-5-1-1,-6 1-21,0 0-33,-2-1-33,5 1-53,5 0-59</inkml:trace>
  <inkml:trace contextRef="#ctx0" brushRef="#br0" timeOffset="63743">14379 7393 398,'-4'0'143,"-6"0"-138,-2 0-4,-7 0 0,-7 2-1,-3 8 0,-5 3-2,-2 7 3,-1 6-1,-1 4 1,6 5-2,4 3-8,8 3-14,11 2 1,9-1 18,9-3 5,17-2 6,7-6 18,7-4 15,3-5 11,6-8-10,3-5-14,-1-8-14,2-2-6,0-16-5,-5-8-1,-5-8 0,-7-9 0,-8-4-4,-14-5-9,-11 2-3,-6 2 5,-17 4 4,-13 7 2,-10 3-2,-8 4-15,-8 4-24,-2 5-21,4 3-38,3 6-101</inkml:trace>
  <inkml:trace contextRef="#ctx0" brushRef="#br0" timeOffset="64022">14609 7737 254,'-3'2'211,"-11"-2"-195,-6 0-6,-10-2 6,-5-2 0,-7 0-1,-2-1-9,-2 0-4,1 0-1,1 1-3,6 0-6,2 0-37,3 1-32,10-1-37,6 1-17</inkml:trace>
  <inkml:trace contextRef="#ctx0" brushRef="#br0" timeOffset="64327">14320 7542 481,'0'33'12,"0"5"14,0 7 1,0 6-14,0 4-8,0 1-4,0 2-22,4 0-104,3 2-260</inkml:trace>
  <inkml:trace contextRef="#ctx0" brushRef="#br0" timeOffset="65288">14293 8501 223,'0'21'54,"0"2"3,0 4-23,0 3-6,0 2-3,0 2-5,0 2-5,1 1-2,4-1-4,1-2-7,0-3-1,2-5-1,-2-5-3,0-6-13,-3-4-22,1-7-23,2-4-55,-3-1-60</inkml:trace>
  <inkml:trace contextRef="#ctx0" brushRef="#br0" timeOffset="65943">14488 8461 315,'-6'0'69,"0"0"-46,-4-1 2,-4 1-4,-4 0-7,-4 0-7,-4 0-3,-2 3-2,-3 2-2,-2 1 1,1 3-2,-1 2 2,0 2-1,4 3-1,3 2 0,-1 2 0,6 4 1,0 3 8,9 2 1,3 4-1,7 1-1,2 3 1,11-1 6,9 1 0,7-3 1,7 0 0,1-4 3,4-3-2,0-6-2,-5-2-3,2-6-3,-2-6-3,0-7-2,-5-4-1,2-11 0,-3-10 0,-3-6-2,-5-9-1,-3-5 1,-6-4-4,-3 0-7,-4 2-3,-4 3-3,0 7 4,-6 8 0,-6 5 4,-7 6 0,-7 6-16,-5 2-20,-5 4-45,-4 2-120</inkml:trace>
  <inkml:trace contextRef="#ctx0" brushRef="#br0" timeOffset="66242">14634 8748 307,'-34'3'106,"-13"0"-56,-10-1 15,-10-1-32,-9 2-22,-3 0-6,0 0-5,3 0-5,3-2-71,6-1-169</inkml:trace>
  <inkml:trace contextRef="#ctx0" brushRef="#br0" timeOffset="116665">15043 5876 38,'-3'-2'-4</inkml:trace>
  <inkml:trace contextRef="#ctx0" brushRef="#br0" timeOffset="117653">16238 5767 128,'-9'0'181,"-2"-3"-145,2-2 3,-2-1-5,-1 2-13,-2-2-11,-3 3-6,-2 1-1,-1 1-3,-2 1 0,-1 0 0,0 1 0,-1 5 0,0 3-1,0 2 1,-1 3-2,4 3 2,-3 3 0,4 3 2,2 2 1,4 4 1,4 3 0,6 2 9,4 1 1,8 0 2,10-2 0,5-1-2,8-6-2,7-3 4,4-4 3,2-5 3,6-7 2,3-5-7,0-2-2,1-8-2,-5-9-1,-5-7-1,-9-6 4,-11-9 2,-13-8-6,-11-5-10,-11-4-4,-17 4-10,-11 4-7,-11 9-2,-4 11-10,-3 13-15,-4 8-74,4 7-178</inkml:trace>
  <inkml:trace contextRef="#ctx0" brushRef="#br0" timeOffset="118521">16117 6453 240,'0'9'130,"0"-2"-110,0 1 14,0 4 13,0 4-14,0 5-7,2 4-5,4 2-7,-3 4 8,3 2 8,-1 1-12,-2 1-4,0 2-2,-3 0-4,0-1-1,0 0-2,-1-1-1,-2-1-2,1-2-1,0-2 0,2-1-5,0-3-21,2-4-47,1-4-77,0-3-200</inkml:trace>
  <inkml:trace contextRef="#ctx0" brushRef="#br0" timeOffset="119361">16032 7422 385,'0'18'44,"0"3"20,2 6 4,4 6-16,2 6-19,1 5-13,0 3-9,0 1 0,1 2-4,-4-1-2,0-2-3,-1-2-2,-2-3 0,-2-1-1,1-4-7,1-6-20,0-7-53,3-8-123</inkml:trace>
  <inkml:trace contextRef="#ctx0" brushRef="#br0" timeOffset="169957">16319 8391 287,'-23'12'10,"-4"0"5,-2 1-2,-5 2-2,-3-1-5,-1 2-5,0 1 0,2 3-1,3 0 0,2 3 0,8 3-1,3 2 0,4 5 1,7 2 0,4 2 1,5 1 6,10 0 3,10-2 2,8-5 3,11-2 6,6-6 7,7-3 4,6-6 1,5-6-11,4-5-13,-1-3-7,-3-7 0,-6-9-1,-9-8 6,-9-7 5,-13-6-6,-14-4 3,-12-2-6,-6 0-3,-19 2-3,-13 3 3,-9 1-1,-10 3 1,-7 1 0,-2 2-3,-3 3-27,10 4-74,8 4-110</inkml:trace>
  <inkml:trace contextRef="#ctx0" brushRef="#br0" timeOffset="170741">18579 8231 315,'3'-2'29,"4"-4"-3,3-2-8,3 2-9,4-1-8,1 1-1,6 1 0,1 3-1,-1 1 1,3 1 0,-1 0 0,4 4 0,-3 5-1,-2 4-6,0 3 5,-8 3 2,-6 3 2,-6 1 2,-5 2 0,-5 0 2,-9 1 0,-3 1 0,-5-2-1,2 1-5,-2-1 2,5 2-12,3 0-42,4-3-44,5 0-63</inkml:trace>
  <inkml:trace contextRef="#ctx0" brushRef="#br0" timeOffset="170898">18910 8927 348,'12'9'83,"-3"-7"-32,-1-2-13,-2 0-20,-1 0-14,3-6-31,-2-3-113</inkml:trace>
  <inkml:trace contextRef="#ctx0" brushRef="#br0" timeOffset="221286">18372 7116 391,'3'7'38,"0"1"-22,-2 4-8,-1 3-4,0 3-2,-1 2-1,-5 5 1,-2 0-2,2 2 0,1 0 0,0-3 1,4-2-1,1-6 0,0-6 1,1-5 0,7-5 6,0-6 30,3-11-11,-1-6-12,3-5-4,1-3-6,1-1-3,1 1 0,1 0-1,-2 6-1,1 5-2,1 6 0,-3 8 1,0 6-3,1 8 2,-1 12 2,3 7 1,-1 4 0,-2 2 2,0-4 0,-5-4 0,-1-6 4,-4-6-2,1-7 0,0-6 8,1-2 11,3-11-13,2-5-6,2-5-3,4-2 0,1-2 0,4 1 0,-2 3 0,0 5-1,0 5 1,1 7 2,-3 6 11,2 4 0,-3 13-7,0 6-5,0 5 0,-3 3-1,0 2-1,-4 1 0,-3-3 1,-2-5-1,-2-4-22,-1-6-46,-1-9-62,4-6-131</inkml:trace>
  <inkml:trace contextRef="#ctx0" brushRef="#br0" timeOffset="221812">19317 7129 332,'-8'6'165,"5"-1"-154,-1 2-13,-6 0 1,-2 0 1,-5 3 1,1 1 0,-2 2-2,1 2 1,0 3 0,4 1 1,6 3-1,7 3 1,1 1 2,15-1 0,7-1 2,5-4 25,4-5-1,-1-9 4,-1-6-7,-4-13-3,-9-11-11,-6-8-10,-8-7-4,-3 0 1,-3 0 1,-11 3-1,2 6-32,-7 3-9,2 3-18,-2 3-43,1 3-32</inkml:trace>
  <inkml:trace contextRef="#ctx0" brushRef="#br0" timeOffset="222346">19668 7213 330,'0'0'180,"-8"-1"-171,-6-6-8,-8 0 1,-4 0-2,-8 3 0,1 4 1,-1 0-7,5 9-19,2 10-17,9 8-18,10 4-11,8 6 44,3 0 30,16-1 46,5-5 36,6-8-17,1-10-8,1-13-2,-2-7-6,-1-22-26,-4-13-16,-5-14-6,-6-11-4,-6-8-1,-8-5 0,0-2 0,-11 4 1,-3 4 0,-1 9-1,-1 10 0,4 10-6,3 16-1,1 12 0,5 14 2,3 10-4,0 22 7,0 14 4,7 13 1,6 14 2,2 8 4,4 4-1,0-1 2,2-3-2,-2-9-5,-2-7 0,-2-11-3,1-9-18,-1-9-40,4-12-52,1-9-89</inkml:trace>
  <inkml:trace contextRef="#ctx0" brushRef="#br0" timeOffset="222965">20376 6754 340,'-1'0'186,"1"0"-151,3 0 20,1-2-16,3-5-18,2-3-12,2-1-8,1-3 0,4-1-1,1-2 1,4 3-2,4 2 0,5 4 0,2 6 0,2 2-2,2 13 0,0 10 0,-4 10 2,-5 8 0,-6 7 0,-10 6 2,-6 4-1,-5 4 1,-11-1 1,-9-4-2,-8-3 0,-3-9 0,-3-6 0,-2-8 1,2-6 0,4-6-1,3-6 0,5-3 0,6-5 0,5-3 1,7-2 0,4 0 12,6-8 21,11-2-4,11-2-13,11-2-6,9 3-7,8 4-3,6 6-1,4 2-2,1 19-6,-3 11-15,-4 13-22,-1 11-34,6 9-90,-5 4-248</inkml:trace>
  <inkml:trace contextRef="#ctx0" brushRef="#br0" timeOffset="234646">13614 9896 445,'-14'12'11,"-3"1"35,-7 5-2,-2 4-10,-7 2-7,1 3-9,-4 0-6,-1-1 5,1 0-6,2-1-5,0-1-4,2-3 0,5-2-1,1-2 1,3-2-2,4-3 0,2-3 1,4-4-1,4-1 0,1-3-5,5-1-11,3 0-25,5-4-40,14 0-107</inkml:trace>
  <inkml:trace contextRef="#ctx0" brushRef="#br0" timeOffset="234923">13758 10357 234,'3'-5'450,"-3"-8"-428,-3-8 4,-17-4-19,-7-6-3,-10-6-3,-5-1-2,-6-3 1,-3 0-4,-2 1-5,2 1-8,1 5-1,7 2-2,4 4-4,4 3 10,5 5 7,4 2-3,1 5-20,2 2-21,3 1-31,-4 2-48,4 1-197</inkml:trace>
  <inkml:trace contextRef="#ctx0" brushRef="#br0" timeOffset="235521">12603 9769 391,'-10'15'23,"-5"1"-4,-4 7 7,-2 4-6,-3 3-10,3 4-4,-1 1-2,6 3-1,4 1 3,7-1-2,5 0-2,10 0 1,10-1 5,9-3 7,10-3 6,6-5 14,5-7 17,2-6-17,-1-9-15,2-4-3,-5-12-4,-4-12-6,-10-9-4,-11-6-5,-9-4-1,-12-3-2,-2 1 1,-16 0 3,-4 4-1,-3 2 2,-4 6-2,1 5-8,-2 5-18,3 9-22,0 7-8,5 5-17,3 2-40,3 3-156</inkml:trace>
  <inkml:trace contextRef="#ctx0" brushRef="#br0" timeOffset="236033">14429 9981 317,'-17'3'175,"-3"-1"-172,-8 2 11,-8 2-6,-4 4 3,-3 1-8,-4 5 0,4 2-3,1 4 1,8 3-1,7 3-2,10 3-10,11 1 4,6 0 8,17 0 5,11-1 22,9-4 15,7-2 10,5-4-12,4-7-18,0-6-6,1-8-6,-6-4 9,-2-14-10,-10-6-2,-11-6-9,-13-4-3,-12-1-3,-17-1 3,-20 1 1,-13-1 0,-13 0 4,-10 0-10,-9 3-26,0 4-52,1 9-87</inkml:trace>
  <inkml:trace contextRef="#ctx0" brushRef="#br0" timeOffset="236617">12672 10874 193,'4'-2'186,"-4"0"-132,0 1-8,0-2-28,-8 2-13,-3 1 2,-3 0-1,-5 3-3,1 6-2,-2 7 0,1 4 0,4 7-1,4 2-1,5 5 1,6 2 3,4 0 2,15 1 2,4-1 6,11-3 24,6-3 15,7-4-4,3-6-15,4-6-19,0-8-3,2-6-2,-2-12 2,-7-14 0,-7-10-5,-11-9-7,-10-8-3,-10-3-4,-9 1-4,-12 1 7,-13 4 4,-9 6 0,-6 4 0,-5 5-2,-2 7-27,-1 5-33,6 8-55,5 7-85</inkml:trace>
  <inkml:trace contextRef="#ctx0" brushRef="#br0" timeOffset="236952">13787 10869 344,'-12'20'211,"-5"2"-191,-3 2 21,-8 2 4,-6 2-21,-5 0-8,-2-2-10,1-2-4,0-4-5,1-2-17,5-4-31,6-3-3,6-2 10,7-3-7,6-3 3,9-1-21,1-2-83</inkml:trace>
  <inkml:trace contextRef="#ctx0" brushRef="#br0" timeOffset="237165">13775 11251 611,'0'0'72,"-11"-12"-46,-9-7-5,-7-5-2,-2-4-3,-7-2-11,2-2-6,0-1-8,3 2-23,3 1-17,6 1-15,5 2-12,7 4-23,5 3-23,5 1-44</inkml:trace>
  <inkml:trace contextRef="#ctx0" brushRef="#br0" timeOffset="237393">14231 10725 288,'17'19'220,"-7"6"-193,0 7 0,-4 8-8,-3 9 2,-1 7 0,-1 3-3,4 0-12,-4-1-5,1-4-4,1-4-21,-3-7-33,3-5-63,-3-7-90</inkml:trace>
  <inkml:trace contextRef="#ctx0" brushRef="#br0" timeOffset="237813">12863 11662 244,'16'24'343,"-2"0"-316,0 3-6,-5 3-1,-4 2-14,-5 1 2,0 0-7,0 0-1,-2-2-5,-1-3-21,0-1-36,3-4-37,0-2-4,4-7-40,7-6-36</inkml:trace>
  <inkml:trace contextRef="#ctx0" brushRef="#br0" timeOffset="238197">13784 11652 416,'-11'9'145,"-1"2"-137,-5 4 32,-3 3-12,-7 6-19,-1 2-6,-1 1-2,-1 1 0,1-3 0,1-2-2,3-2-10,4-2-11,5-5-6,5-2-15,7-2-27,4-3-10,10-3-63</inkml:trace>
  <inkml:trace contextRef="#ctx0" brushRef="#br0" timeOffset="238418">13809 12027 532,'0'-1'95,"-8"-14"-54,-12-9-6,-8-7-6,-8-6-2,-7-7-14,0-1-11,-4 0-2,2 2-2,3 4-26,8 3-29,6 6-3,8 5 9,8 7-28,9 2-19,3 6-31,9 4-141</inkml:trace>
  <inkml:trace contextRef="#ctx0" brushRef="#br0" timeOffset="238945">14462 11615 295,'-4'3'251,"-3"-2"-228,-6 0-20,-4 0 10,-4 2-4,-4 1-8,-5 3 1,1 4-3,-1 1-1,1 5-2,1 3-3,8 6 0,6 1-3,9 5 5,5 1 5,11 1 5,12 0 26,7-5 15,4-3-8,2-7-11,5-6-12,1-8-2,-1-5 1,-4-10-1,-3-10-5,-5-5-6,-12-6-4,-4-2-4,-12 0 0,-2 2 3,-16 2 0,-8 1-19,-8 2-31,-8 4-28,-6 2-21,-6 7-39,-2 7-147</inkml:trace>
  <inkml:trace contextRef="#ctx0" brushRef="#br0" timeOffset="239407">13076 12455 638,'0'19'38,"0"4"-25,0 5 8,-2 7-13,-3 5-7,4 4 2,1 1-3,0-3 2,0-2-2,0-3 0,0-6 0,0-4-1,0-6-6,0-2-8,0-7-7,0-2-26,6-8-43,3-2-45,4-5-83</inkml:trace>
  <inkml:trace contextRef="#ctx0" brushRef="#br0" timeOffset="239714">13868 12580 611,'-19'16'32,"-4"-2"-1,-5-2 4,-5 0-24,1-4-8,1-3-2,1-3-7,6-2-14,3 0-20,6 0-45,7-2-46,8-4-65</inkml:trace>
  <inkml:trace contextRef="#ctx0" brushRef="#br0" timeOffset="239964">13858 12755 119,'10'12'413,"-6"-5"-348,-4-5-30,-1-2 3,-15-11-25,-5-7 15,-7-7-3,-3-4-16,-3-3-7,1 0-2,2 1-15,5 6-18,2 5 2,7 4-4,3 4 0,4 3-2,2 2-13,5 3-10,3-1-5,0 0-37,4 1-90</inkml:trace>
  <inkml:trace contextRef="#ctx0" brushRef="#br0" timeOffset="240247">14507 12368 579,'9'32'82,"0"6"-49,-1 11 3,-2 9-1,-3 10-11,5 4-11,1 5-10,1 3-3,4 2-13,-2 1-44,5 0-39,0 0-85,5-2-203</inkml:trace>
  <inkml:trace contextRef="#ctx0" brushRef="#br0" timeOffset="262682">14658 12155 107,'-12'4'181,"0"0"-174,-2 2 9,-8 0 7,-3 1-7,-6 0-11,-3-1-2,-5-2-2,-6-1 0,-1-2 0,-7-2 1,-3 1-2,-4 1 1,-2 1-1,-5 0-1,-3 1-1,1 0 2,-3 1 0,-2-1 0,-2-2 2,-3-1 1,-2 0 12,-2-6-2,-1-5-5,3-1-2,-1-1-1,5-1-2,2 3-1,8 3-2,7 2 1,4 4-1,8 2 1,5 0-1,6 6 0,2 4 1,9 0 2,3 2 0,3 3 2,1 2 1,0 3 1,2 4 0,-1 4-1,-1 6 0,-3 5-2,-1 5 0,1 5-3,-1 2 0,3 4-1,0-2-2,8 2 1,1-2 0,4-3 1,4-5 1,3-1 9,0-6 8,2-3 0,6-2-3,6-1-8,0-3-2,7-2-1,4-2-2,5 1 0,4-3-1,6-1 1,6 1-1,4-1 0,4 0 0,4 0 0,5 1 2,4 0-2,3 3 1,1-1-2,5 0 0,0-1 0,0-4 2,1-2-2,1-6 0,1-4 1,0-4-1,3-2-1,-1-2-3,-1 1-7,1 1-2,0 2 2,-1 1 4,-2 4 7,-1-2 0,-4 0 0,-1-3 0,-7-3 0,-3-1 1,-2-3 5,-1-5-3,-3-2-1,-5 1-5,0 0 5,-9 2-2,-3 1 0,-8-1 1,-5 1-1,-3-1-1,-4-1 1,1-2-1,-6-2 0,-1-4-1,-3-3 0,-3-6 2,-3-5-1,-1-9 1,-1-7 0,-1-8 4,1-10 1,3-6 4,-1-7-5,4-4 8,1-1-6,2 1-2,0 1 1,-3 5-1,-2 3 2,-4 6-3,-2 3-1,-13 5-2,-12 5 0,-9 3-1,-14 3-12,-6 2-27,-7 0-77,1 4-155</inkml:trace>
  <inkml:trace contextRef="#ctx0" brushRef="#br0" timeOffset="272171">16486 12130 182,'5'-1'204,"3"-1"-175,-1 2 1,-2 0 9,1 0-19,-3 0-8,1 5-8,-1 7-4,0 7-1,0 7 1,1 10 1,3 9 0,-3 7 1,4 5-3,0 3 5,0 2-2,-1-3 0,1-2 5,-2-6 3,-1-6 0,0-7-4,-2-8-3,-2-8-1,1-6-2,-2-6-7,1-5-37,-1-3-55,5-2-65</inkml:trace>
  <inkml:trace contextRef="#ctx0" brushRef="#br0" timeOffset="272535">16806 12939 245,'-16'2'171,"-1"-2"-165,-1 0 8,-6 0 6,-2 0-13,-5 0-6,0 0-2,-2 0-7,1 0-1,1 4 3,1 3 0,1 2-2,1 0-7,5 0 0,-1-1 0,4-2 8,3-3 5,0-2-7,2-1-24,2-7-27,2-7-62</inkml:trace>
  <inkml:trace contextRef="#ctx0" brushRef="#br0" timeOffset="272812">16449 12099 469,'3'4'37,"-3"7"-15,0 4-18,-12 6 12,-8 3 4,-4 4-11,-4 4-7,-4 0-1,-4 3-4,-2 2-24,-3 3-31,2 0-58,1 1-80</inkml:trace>
  <inkml:trace contextRef="#ctx0" brushRef="#br0" timeOffset="293239">13051 10499 78,'-17'0'196,"-7"0"-170,0 0 14,-7-1-5,-8-1-8,-1-1-16,-2 1-6,-3 0-4,1-1-2,6-3-38,5-6-147</inkml:trace>
  <inkml:trace contextRef="#ctx0" brushRef="#br0" timeOffset="294070">16638 10097 119,'-17'-13'35,"3"-2"12,-3 1-16,3 0 11,-4 0-18,1 1-6,-2 0-4,-3 2 0,2-2 0,-2 3-7,-1 2-6,-3 1 1,-4 5-4,-1 2-1,-4 2-1,-3 11 2,-2 5 0,0 4-2,3 3 2,3 3 0,3 0 2,7 0 1,6 1 7,8-2 5,7 1 6,3-1 1,13 0-3,10-2 2,11 0 3,8-2-4,6-3 3,9-4-3,2-5-1,2-6-2,-2-5-4,-4-4-6,-3-13-3,-6-7 0,-7-7-1,-11-6 0,-10-3-2,-10 1-1,-8 0-2,-12 5-2,-15 5-2,-7 6-6,-6 7-6,-5 7-22,-3 8-28,-2 1-48,2 7-170</inkml:trace>
  <inkml:trace contextRef="#ctx0" brushRef="#br0" timeOffset="294603">16480 10814 183,'3'-10'153,"-3"-3"-121,0 0 10,-1 1-9,-10 1-5,-3 1-9,-3 0-12,-3 2-3,-5 4-2,-5 1-1,-1 3 0,-1 0-1,-5 11-1,-2 2 0,2 6-2,1 4 3,5 1-1,6 4-2,7 3 2,7 0 1,9 3 2,4-1 7,15 1 4,9-2 6,8-2 0,11-3-6,6-3 1,5-7 6,3-4-1,0-9-2,-2-4 4,-5-6-5,-6-15-5,-9-9-6,-7-6-5,-13-3-4,-13-3-1,-4 2-5,-14 3 1,-9 4 2,-11 5-12,-5 6-21,-4 6-31,-7 6-56,-1 6-55</inkml:trace>
  <inkml:trace contextRef="#ctx0" brushRef="#br0" timeOffset="295209">16612 11523 371,'-19'-13'34,"-1"-2"-18,-5 1 9,-3 2-7,-6 2-13,-3 3-5,0 3 1,-2 4-2,-1 0-10,1 9-18,0 4 1,1 7 12,3 6 11,4 4 3,8 3 2,8 5 6,7 1 8,8 1 11,1-1 14,15-2 11,10 1-4,8-4-12,7-2-3,7-3-3,6-6-6,5-5-10,0-10-3,3-8-4,0-5 1,-3-21 0,-6-11-5,-10-11-4,-14-4 1,-8-2-6,-17 2-3,-5 4 7,-21 8 2,-11 4-6,-8 5-30,-11 4-29,-5 1-71,-8 1-119</inkml:trace>
  <inkml:trace contextRef="#ctx0" brushRef="#br0" timeOffset="330000">4163 8462 396,'6'-10'36,"-1"1"0,-1 1-3,-4 2-15,0 0-15,-12 2-3,-4 1-1,-9 2 0,-4 1-3,-11 0-12,-5 6-10,-8 7 4,-7 6 6,-1 7 5,-2 7 7,-1 8 4,0 9 0,7 8 2,4 7 9,4 8 7,5 9 7,7 3-7,6 4-6,8 4-5,9 0-4,11 0-1,3 0-2,20-4 3,9-5 0,9-8 3,5-4 8,8-8 5,7-11 9,0-12-2,6-12-9,1-13 1,2-15-7,-1-10-8,0-19 0,-4-13-4,-8-10 1,-8-5 0,-12-6-1,-7 2-5,-12 0 4,-7 4-1,-6 2-2,-2 2-16,-5 2 1,-4 5 4,-5 3 2,-3 6 1,-3 8 4,-2 6 5,-1 9 1,-2 7 2,-2 6 0,3 0 1,0 11 0,4 6 3,3 0 1,5 2-2,6-2 2,4-2 3,2-3 7,5-3 12,9-4 8,6-3-11,3-2-4,6 0-9,1-5-5,4-3-3,-3 1 1,0-1-2,-3 1-1,-2 1 0,-2 1-2,-7 3 1,-2 2-4,-3 1-1,-2 13 0,1 9 2,-2 8 1,2 7 3,1 8 0,5 7 3,0 5 10,0 1 2,4 2 1,-3-1-4,1-2-7,-2-5-3,-3-5-2,0-7-5,-2-8-30,0-9-34,-1-12-68,3-9-140</inkml:trace>
  <inkml:trace contextRef="#ctx0" brushRef="#br0" timeOffset="330470">4919 9899 420,'-4'-29'61,"-3"-7"-16,1-6 4,-2-9-15,-1-10 1,0-7-8,-2-8-11,0-8-4,-3-4-2,2-1-6,-2 0-4,0 2 3,1 4-2,3 4 0,2 4 0,2 4 1,6 8 5,0 6 3,10 6 3,8 7 0,8 11-1,8 9-4,11 10-3,8 11-2,7 5-3,5 17 0,2 5 0,-4 2 0,-7 2 0,-8-3-2,-9-2-17,-13-3-41,-4-4-52,-3-2-114</inkml:trace>
  <inkml:trace contextRef="#ctx0" brushRef="#br0" timeOffset="330742">5377 9295 713,'-17'16'25,"-2"-9"-33,-7-1 13,-12-4-4,-7 0 1,-4-2 0,-4 0-2,-1-2-5,3-2 4,4 0-13,5 2-8,10 2-10,8 0-11,7 2 3,11 4-17,6-1 10,8-1-27,14-4-83</inkml:trace>
  <inkml:trace contextRef="#ctx0" brushRef="#br0" timeOffset="331110">6249 8547 370,'-12'14'195,"-7"6"-193,-4 6 3,-9 11 6,-9 9 6,-2 9-3,-2 7-10,5 10-1,-1 6-1,10 9 2,8 5-3,8 5 3,13 3 12,4 2 2,15-1 3,9-2-1,7-5-1,4-8-5,0-10-6,0-15-6,-1-12-2,-2-15-11,-5-17-35,1-12-58,-2-8-126</inkml:trace>
  <inkml:trace contextRef="#ctx0" brushRef="#br0" timeOffset="331687">6524 8736 538,'18'-22'84,"7"1"-45,0 2-6,0 4-19,1 4-3,1 7-6,2 4-5,4 4-3,2 12 1,1 7-3,3 8 0,-2 7 0,-1 7 3,-5 6 1,-8 4 0,-6 5 0,-9 0-1,-8 1 2,-5-1 1,-14-4-1,-7-7 0,-7-6 1,-2-8-1,-6-7 0,3-6-2,2-6 1,3-6 0,9-4 1,4-3 0,7-2 0,5-1 3,7-1 10,1-9 15,9-4-3,10-2-13,6-2-6,4 1-4,5 1-1,3 6-1,4 6 1,-1 4 0,2 5 1,1 10-1,2 2-1,2 2 0,-1 3 2,-1-3-2,0 0-3,-2-2-2,-1-1-17,-4-2-23,-6-5-20,2-3-50,-4-6-51,-2-7-172</inkml:trace>
  <inkml:trace contextRef="#ctx0" brushRef="#br0" timeOffset="332135">7313 8050 365,'0'-26'152,"0"1"-116,0 3 13,2 2-19,1 4 0,-2 3-15,4 4-8,1 5-3,2 4-2,6 4-1,1 10-3,5 8 1,7 6 1,4 11-1,3 8 2,6 13 4,0 9 7,7 17 9,4 14 6,2 16 0,1 11-4,-3 12-1,2 13-4,-8 3-2,-3 4-6,-8 0-3,-11 0-3,-4-8-1,-11-4-2,-8-7 0,-10-7-1,-11-8 2,-10-8-3,-10-6-1,-7-4-12,-12-6-13,-9-5-15,-7-5-32,-7-4-41,-6-6-118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57:44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18416 3954 495,'0'0'33,"0"0"-23,-1 0-10,-8-1 0,-4-1-1,-5 1 0,-7 0 1,-8 0 0,-7 1 0,-8 0-1,-9 0 1,-9 1-6,-8 9-1,-4 7 2,1 10 0,1 10-3,6 12 3,10 10-5,12 10 6,11 9 5,13 7 8,13 4 6,11 5 5,8-1-1,14 0 6,10-2 12,6-7 2,5-4-10,7-9-12,4-10-9,6-10-6,1-9-1,2-16 1,-2-15-1,-5-11 1,-2-23-2,-9-16-3,-6-11-6,-13-7-2,-4-3 4,-10 0 0,-6 7 2,-3 6-5,-1 5-5,1 7 1,-3 6 0,2 6 6,-1 6 6,2 3 3,0 5 1,0 4 11,-1 2 5,0 2 1,-1 0-3,-1 1-6,0 0-9,-5 0-3,-5 0 2,-7 3 1,-5 2 1,-9 1 0,-3 0-1,-5 1 1,-1 1-2,-1 0 0,7 1-11,6-1-6,10 1 4,7-1 10,11 0 5,1-1 14,15-2 14,4-1-8,6-3-1,4-1-10,1 0-1,1-1-3,1-2-5,-5-1-2,-3 3 1,-5 1-1,-3 0 0,-3 7-1,-3 7 0,-2 6-3,-3 7 2,4 7 1,-3 8 0,3 5 1,0 4 0,1 2 2,0 2-3,0-2 2,0-1-1,-2-3 0,0-5 0,-1-5-7,0-5-26,-2-10-26,2-10-44,1-13-83</inkml:trace>
  <inkml:trace contextRef="#ctx0" brushRef="#br0" timeOffset="562">18888 5429 576,'0'-19'26,"0"-9"-13,0-7-4,-3-11 1,-5-7-3,-1-10-2,-4-7-2,1-10-1,-1-6 5,-1-4-1,4-7-4,-3 0-2,2 0 1,4 5 0,2 6-1,2 6 0,3 9 2,0 8 5,9 8 2,5 7 8,3 6 6,5 5 0,6 5-9,7 7-4,7 6-5,5 7-4,1 6 1,3 5-2,-3 1 2,-1 2 2,-7 3-2,-3-1-2,-6-1 0,-6-1 0,-6-2-10,-2 0-40,-2 0-47,-1 2-111</inkml:trace>
  <inkml:trace contextRef="#ctx0" brushRef="#br0" timeOffset="854">19420 4647 696,'-27'9'2,"-2"-1"-2,-16 1 2,-5 0 0,-7 1-1,-4 0 0,-1 1-2,5 0 0,4 1-3,7 0-8,7 0-9,11-1-4,8 0 13,6-2 5,8-4-3,6-2-9,4-3-12,12-8-49,10-9-81,10-8-140</inkml:trace>
  <inkml:trace contextRef="#ctx0" brushRef="#br0" timeOffset="1217">20106 3817 582,'-21'7'13,"1"12"-13,-7 9 1,-4 10 3,-6 10-3,1 11 0,1 9 0,2 7 3,4 7 0,7 5 3,6 4 3,9 3-1,7 1 1,4 1 1,13-1 5,5-6 3,4-7-7,2-10-5,-1-11-4,1-13-1,-2-12-2,0-11-24,2-12-42,2-12-97,-1-5-139</inkml:trace>
  <inkml:trace contextRef="#ctx0" brushRef="#br0" timeOffset="1737">20224 4044 627,'31'-20'12,"5"1"-1,-2 4 10,2 2-8,-1 7-9,-2 6-3,2 3-2,1 14 0,0 11 1,-1 11-3,0 10 1,-6 12 0,-3 8 1,-4 7 0,-10 4 1,-7-1 2,-5-4-1,-6-6-1,-11-5 2,-6-10-1,-5-7 2,-3-9-1,-2-7-2,1-7 1,2-7-1,4-7 0,4-6-1,8-4 1,3 0 0,7-7 4,4-7 10,6-3 9,11-5-3,9-2-11,11 0-6,8 4-1,7 6 1,2 8-3,2 6 1,-1 6 1,-2 13 2,-2 7-2,-6 5-1,-3 1 0,-3 2-4,-5-3-17,-8-2-25,-1-5-33,-3-10-81,0-10-173</inkml:trace>
  <inkml:trace contextRef="#ctx0" brushRef="#br0" timeOffset="2078">21100 3469 586,'26'5'18,"9"10"18,-3 6-16,5 10-17,1 12-3,0 13-1,3 16 1,-1 14-1,0 15 1,-4 14 1,-4 11 0,-8 8 6,-10 6 0,-10 2 2,-5 2-1,-19-1-4,-13 0-2,-10 0-2,-10-3 1,-11 1-7,-8 4-31,-6 1-42,-6 4-45,-1 4-58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59:31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6735 4315 204,'0'-18'55,"-3"-2"-40,-8-1 3,-6 1 0,-2 0-9,-3 0-2,-2 4-1,-1 1 3,1 2-3,3 4-6,2 4-3,5 3-13,2 2 0,6 2 11,4 12 5,2 9 9,6 8 22,10 12 20,10 10 1,10 10-12,4 7-16,4 5-6,4-1-10,-2 1-4,-4-1-1,-3-8-2,-5-4 0,-5-7-1,-5-7 1,-6-9 0,-5-8-1,-7-9 1,-6-10-5,0-12-5,-8-3-11,-8-20 12,-4-12 3,-6-12 3,-2-10 3,-4-10 1,0-7 5,3-3-3,1 0-3,5 5 1,7 11 0,9 13 1,7 14 1,1 14 5,16 16 4,5 11-1,7 21-1,2 16-2,7 11 8,-1 11-5,2 4-8,-4-1-3,-1-5-1,-4-9 0,-1-7-8,-4-10-25,3-10-51,-2-10-68</inkml:trace>
  <inkml:trace contextRef="#ctx0" brushRef="#br0" timeOffset="512">7023 3347 331,'0'3'166,"0"1"-135,3 8-24,-3 9-9,0 9 5,2 10 0,-1 10-1,5 8-2,1 6 1,3 1 1,1-1-1,2-2-3,1-7-4,-2-8 4,-1-8 2,-3-7-1,-2-9 2,-3-6-1,-3-8-10,2-7-52,-1-2-63,2-15-213</inkml:trace>
  <inkml:trace contextRef="#ctx0" brushRef="#br0" timeOffset="791">7504 3980 583,'-3'10'26,"-8"-4"-31,-6 2 7,-8 1 0,-5-1 0,-7-1-3,-6-2 1,-4-2-2,-2-3 2,-3 0-2,6-3-4,-1-3-7,7-3-5,4 1-7,7-2-5,6 0-4,4-2-16,7-1-19,2-2-65</inkml:trace>
  <inkml:trace contextRef="#ctx0" brushRef="#br0" timeOffset="1011">7096 3377 568,'0'8'65,"-3"0"-48,-13 4-14,-5 6 2,-3 7 2,-2 5-4,1 6-3,3 5-41,5 4-43,7 3-84,3 0-81</inkml:trace>
  <inkml:trace contextRef="#ctx0" brushRef="#br0" timeOffset="52471">5367 5646 463,'-17'-7'32,"-3"-1"-25,-6 4 14,-7 0 4,-3 3-15,-4 1-9,0 3 1,0 9-2,-1 8 0,7 7 0,3 5-5,8 9-5,6 5 2,8 6 5,7 3 2,2 1 3,9 0 1,8-3 4,3-4 5,4-5 0,1-6 0,4-6 1,2-6 1,5-9 1,-1-10 1,4-7-4,0-11-2,1-18 2,-3-13 1,-1-12-7,-5-8-4,-5-5-1,-12 2-1,-6 4 0,-8 6-1,-3 7 1,-14 8-1,-9 5 0,-5 3-1,-11 6-1,-9 6-12,-7 6-40,-10 5-53,-2 6-92</inkml:trace>
  <inkml:trace contextRef="#ctx0" brushRef="#br0" timeOffset="53048">2969 5625 410,'8'12'41,"-1"6"-22,1 8 7,-2 9 12,-1 9-11,1 9-9,-1 7-7,0 1-4,-1 2-5,1-1-1,-1-4-1,3-6-6,-3-7-12,-1-4-7,1-5-4,-3-7-5,1-4-25,4-7-55,2-5-177</inkml:trace>
  <inkml:trace contextRef="#ctx0" brushRef="#br0" timeOffset="53276">3302 6534 596,'-14'12'7,"-9"-7"6,-13 0 22,-10-4-2,-13-1-16,-5-2-8,-7-8-8,0-1 0,-4 0-17,6-1-29,5 1-2,8 2 5,10 0-10,8 1-18,12-1-17,9-1-51</inkml:trace>
  <inkml:trace contextRef="#ctx0" brushRef="#br0" timeOffset="53545">2817 5679 485,'-5'0'35,"1"0"-16,-4 12-19,-8 4 9,-2 4 13,-7 5-4,-6 0-5,-5 0-8,-4 2-2,-3-2-1,-2 1-4,0-1-18,3-2-22,3-2-38,7-3-28,7-3-73</inkml:trace>
  <inkml:trace contextRef="#ctx0" brushRef="#br0" timeOffset="53946">4299 5971 509,'-19'4'17,"-8"-3"16,-11 0 10,-7 0-21,-4-1-15,-1 0-5,1 0-2,5 0-16,5 1-44,12 1-45,5 0-42,9 0-79</inkml:trace>
  <inkml:trace contextRef="#ctx0" brushRef="#br0" timeOffset="54145">4290 6167 412,'0'13'67,"-5"-3"-24,-13-4 12,-12 1-5,-10-2-9,-4-2-22,-5-1-13,-6-2-5,1 0-14,5 0-81,2 0-68,4-4-150</inkml:trace>
  <inkml:trace contextRef="#ctx0" brushRef="#br0" timeOffset="54770">3228 5373 426,'6'-9'43,"0"-3"14,2-2-17,1 2-17,2-1-15,2-2-6,4 2-1,0 1-2,0 2 0,4 3-5,3 4-4,2 3 3,-1 7 4,0 9 1,-2 6 0,-3 4 1,-6 4-1,-6 1 2,-7 0-2,-1-4 1,-9-2 0,-5-4 1,-5-3 0,1-4 0,-1-3 0,4-2 0,2-3 1,2-2 1,8-3 8,3-1 10,7 0 25,11 0 0,9 0-36,8 1-7,10 0 1,3 1 0,2 1-1,1-1-3,0 1-7,0-2-51,-3-1-79,-1-3-221</inkml:trace>
  <inkml:trace contextRef="#ctx0" brushRef="#br0" timeOffset="55496">5485 5198 436,'0'-10'78,"0"-1"-31,2 1-29,2 2-1,3 0-11,2 5-4,3 3-3,4 0-5,4 5-2,2 7 5,1 4 0,-1 3 2,-2-1 0,-5 0 1,-4-2-1,-5-3 0,-1-3 0,-5-1-1,0-2 0,-5-2 2,-1-1 0,-2-1 0,-1 0 0,3-1 1,0-1-1,2 1 0,4 1 0,0 1 0,11 2 3,6 1-2,5 4 0,3 4 4,4 3 2,1 3-2,1 5-4,-3-1-1,-3 3 0,-5-1 0,-6 0 0,-10-4-2,-4 0 2,-7-4-2,-14-3 2,-3-2 3,-9-5 3,-1-2 0,-3-3-2,1-2-2,2 0-1,4 0-1,6-1-1,7 3-17,7 1-40,10 2-48,7-1-60</inkml:trace>
  <inkml:trace contextRef="#ctx0" brushRef="#br0" timeOffset="55773">6429 5859 646,'14'38'12,"-3"0"0,-3 5 4,-5-1-5,0-1-7,-3-3-2,0-5-10,0-4-25,0-4-29,-2-6-55,2-5-32,0-8-151</inkml:trace>
  <inkml:trace contextRef="#ctx0" brushRef="#br0" timeOffset="55968">6575 6158 534,'-3'5'65,"-13"-2"-55,-7-1 15,-8-1 8,-8-1-17,-4 0-11,-2 0-6,3 0-36,0-2-52,10-1-50,4 0-4,8 0-47</inkml:trace>
  <inkml:trace contextRef="#ctx0" brushRef="#br0" timeOffset="56265">7223 5699 504,'0'30'39,"0"13"12,-5 17 15,-1 13-16,0 13-15,4 9-12,2 7-14,0 7-6,7 0 0,2 5-2,5 2-12,1 2-35,9 1-42,8-1-115</inkml:trace>
  <inkml:trace contextRef="#ctx0" brushRef="#br0" timeOffset="58418">9705 6076 419,'-3'5'31,"3"3"-26,-2 3-7,1 7 5,-1 6 0,2 5 0,0 5-2,0 3 0,8 0 0,-2 0 0,2-5-1,3-4 0,-2-9 1,4-6 14,1-11 26,1-5 11,4-18-14,2-12-7,3-11-4,7-10-5,1-9-8,5-9-7,5-6-5,5-3-1,4-3-1,5 0 0,4 3 0,2 7-3,3 6-14,8 8-16,2 9-28,2 7-26,4 5-53,4 6-236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20:01:28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9942 4939 420,'34'-4'4,"1"-3"-8,3 3-9,6 1 9,1 2-1,7 1-12,4 0-1,6 0 11,10 4 6,7 2 0,12 0-7,8 1 6,13 0 2,9 2 2,9-1 10,10 1 3,5-1 0,6-2 2,4-2 2,-2-2-7,2-2-3,-1 0-5,-2 0-2,1-4-2,4 0 0,7 2 1,7 2-1,4 0 3,5 0 5,4 7 7,2 1-3,2 0-6,1-1-5,-1-1-1,-1-1-2,-1-3-8,0-1 1,2-1 0,2 0 4,0 0 0,3 0-1,4 0 0,0 0 3,0 0 2,-2 2 2,1-2-1,-4 0 3,-1 0 1,-2 0-1,0-2-2,0-1-1,2 0 0,1 3 0,3-1 2,-1 1 2,2 2 2,0 5-1,-2 1 1,-2-1-5,-4 0-5,0-1-2,-7-1-2,-4-4 0,-2-1 3,-1 0 2,-2 0 3,0-1 0,3 1 1,-3 0 0,2 2 2,1 4 2,-5 1 6,-8-1-1,-6-1 7,-8-4-4,-12-1-8,-12 0-5,-9-4-4,-10-1-18,-7 1-12,-7 1-49,-2 0-73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09:48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2588 5881 92,'15'-3'186,"-1"-2"-163,-2 1-4,2 0-9,0 1-5,2 1-2,2 1-1,7 0 0,3 1-1,3 0-1,2 0 1,4 0-1,2 0 1,1 0 0,2-1 4,4-1 8,2-1 1,2 0-3,7 1-4,4 0-5,4 1-2,3-1 1,3 2 3,2-1 0,0 1 0,2-1 5,-3 0 0,4 0 2,0-2 0,-1 2 1,2-2-6,1 0 5,-1 1-1,2-1-5,-1-1-4,3 1 2,-1 0-3,4 0 1,0 0 0,2 0-1,1 0 2,2 0 0,2 1 2,1 0 2,2-1 5,-1 0-3,0 0 0,0-2-2,2 2-3,1-1 1,0 1-2,2 1-1,2 0-1,4 1 1,3 1-2,0 0 2,5 0-1,-2 0 2,0 0-4,-1 0 2,-2-4 2,0 2-2,-1-3 0,3 1 1,1 0-2,3 1 3,5 3-1,3 0 1,3 0-2,3 1 0,0 4 0,-1 0 0,1 0-1,-5-1-2,-1-1-2,-1-1-2,-1 0 2,-1 1 4,-2-2 1,2 1 1,3 0-1,0 0 3,1 1 1,2 1 3,0 1-3,1-1-1,-5 0-1,0 0-2,-4 1 0,2-1 1,0 1-1,0 0 1,-1 0-2,1 2 2,2-1 0,-3 2 1,1-1 2,-6 0-2,-1-1 1,0-2-2,-6-1 1,-4-3-1,-5 0 0,-3 0-1,-3-7 2,-5-2-1,-3 0 1,-1-1 1,-1-1 3,-2 1 0,3 0 2,-5 2-1,1 3-5,1 0-1,1 1 1,0 4-4,4 0 2,1 0-2,3 7-6,0 2-2,4 1-1,-1 2-4,2 2-7,1-2-21,-2-2-42,2-2-65</inkml:trace>
  <inkml:trace contextRef="#ctx0" brushRef="#br0" timeOffset="96414">2251 8463 75,'0'0'99,"0"-1"-82,0-2-13,0-1 8,-6 0-1,-2 1 0,-4 0-3,-1 0-2,-4 0-2,-1 2-2,-2-1 3,-4 2-1,-1 0 2,-6 0 6,2 2 7,-7 2-2,-1 3-2,-3 0-9,0 3-1,-2 1-1,0 3 0,0 4-3,5 4-1,1 4-4,4 6 6,5 7-2,9 6 3,4 7 4,7 6-5,7 8 1,0 8 2,4 4 4,-1 6 2,1 6-2,-4 6 0,0 4 0,-6 4-3,-5 4-3,-4 3 5,-1 3-5,-1 4 2,2 2 3,1 5 9,4 3-3,3 2 0,2 5 15,0 3-25,4 1-2,-2-1-2,0 1 1,3-1-1,0-3 2,1-5-2,8-2 0,1-5 1,1-2 3,-1-7 3,0-5 3,-4-4 3,-3-5-9,-3-3-3,0-4 1,0-3-2,0-2 0,0-6 1,0-2 0,0-8-2,6-10 0,5-8 2,6-9-2,5-9 4,6-10 5,6-8 12,9-8 11,7-6-3,6-3-12,4-1-5,4 1 0,-1 4 10,2 3-16,-1 9-5,4 3-4,2-3-58,4-9-127</inkml:trace>
  <inkml:trace contextRef="#ctx0" brushRef="#br0" timeOffset="487434.1644">9749 6429 126,'-13'0'78,"-9"0"-68,-7-7-6,-8-4-3,-10-1-1,-5-1-4,-4-3-6,1 2 1,3 1 1,2 1 5,4 3 2,1 2 2,4 3 1,-2 0 11,-4 2 10,-2 2 10,-9 0-2,-4 0-13,-6 0-6,-3 0-5,-5 3-5,-2 0-1,-2 0-1,-4 0 1,0 0-2,-2 3 1,-3-1 0,-1 1 1,-4 0-1,-2 1 2,-7 1 6,-2-1 4,-7 1 4,-1-1 0,-5 1-4,-3-1-1,-3 1-3,-6-1-1,-5 0-2,-1 0-1,-5-2-1,0 1 1,-2 1-2,0-1 2,2 1 0,2-1 3,-1 1 2,2 1-1,2-1 2,-1-1-1,1 2-2,-2-1-2,0 2-4,0-2 0,2 1-2,-2 0-2,3 0 3,0-1-3,1 0 3,1-1 0,3-1 1,0-1-1,-1-1 0,3-2 0,4-1-1,4 0 0,6-6-4,8-2-14,10-2 10,12-9-66,15-7-95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20:03:50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20959 11253 68,'20'31'4,"0"-1"-4,1-1-2,-1-2 2,0-3-11,-2-2-12,1-3 3,-2-2 20,-1-2 14,-2-2-1,-2-2-10,2-2-8,-6-3-20,-1-2 9</inkml:trace>
  <inkml:trace contextRef="#ctx0" brushRef="#br0" timeOffset="1111">21195 11511 16,'1'0'43,"-1"-5"1,0-2-11,0-3 0,0 0 7,-3-4-2,-1 0-15,-4-3-8,-5-3-3,-2-4-3,-1-3 1,-4-2 2,0-4-2,-3-3-2,1-2-3,-3-3 0,0-3-4,-1-1 3,-2-4 1,0 0 6,0-1 1,-3-2-2,2 1-3,-4-1-3,2 1-3,-3 0 0,0 0 0,0 0 1,-2 0-1,1-2 4,-1 1 1,0 0 5,1-1 2,-1-1-2,0 0-4,-1 2-5,0 1-1,0 0 0,1 1 0,2 2 1,-2 2 0,1 2 7,-1-1 3,-1 3-5,1 1-1,-1-1-3,1 0-1,2 1-1,0 1 0,2 1-1,1 0 1,0 1-1,0 0 1,-2 0 0,4 0-1,-1 0 0,1-2 0,-1 1 1,1-1 2,-1-1 4,1-1 0,-1 0 2,-1 0 1,-1 0-1,2 1-1,-1 0 0,-1 1-3,-1-1 1,-1 0-3,-2-1-1,-2 0-2,-3 0 1,0-2-1,-3 0 0,-2-1 0,1 0 0,-2-2 1,2 0-1,-1-2 0,1-1 1,0-1-1,0-1 0,0-2 0,-2 0 0,1-2 1,-1-1-1,-1 1 1,-1-2 0,-1-1 4,2-2-1,-3 1-2,1-3 0,1 1-2,-1-3 0,2 2 1,-2 0-2,1 1 2,1-1-1,-2 0 0,0-1 0,1 1 1,1-2-1,0-1 0,1 0 0,-1 1 0,2 1 1,-1-1-1,1 1 1,-3-1 1,1 3 0,0-2-1,2-1 0,-4 0 0,-1 1-1,0-1 1,-2-2-1,-1-1-1,-2-2 2,0 0-1,-3-2 0,2 0 0,-3 0 1,1-1-1,1-1 1,1 0-1,-4 1 1,4-2 2,-2 0 0,0 1 2,-1 1-1,1-1-2,0 0 0,3 0 0,2 1-1,1 2-1,2 0 1,1 4-1,5 2 0,1 2 0,3 2 0,1 2 1,4 1-1,1 3 0,2 2 0,0 3 0,6 3 0,0 4 2,2 5-5,5 4-2,3 5-4,2 6-14,5 1-20,3 5-64,7 2-110</inkml:trace>
  <inkml:trace contextRef="#ctx0" brushRef="#br0" timeOffset="10107">19775 9379 192,'1'10'109,"-1"-2"-94,3 2-14,0 1-2,2 1-5,3 2-43,3 1-30,3 2 30,1 0 39,4 1 20,-1 2 26,-1 0 14,0 3 2,-1 1-19,-2 1-13,0 1-9,0 2-2,1 2-5,2 4-1,2 1 1,3 4-3,2 3-1,6 2 1,-1 0-2,5 4 1,2-1 0,1 2-1,4 2 3,-1 2 4,0 2 5,2 2-5,0 3-4,0-2 0,3 0-2,0 1 1,4 1-1,1 0 0,3-1 0,1 3 0,2 2 2,0 0 7,1 1 1,-1 0-2,1-1-1,0-1-4,-1-2 2,2-2-3,-3 0 3,3-2-2,-2 1 0,-1 1 2,0-1 0,-1 2 1,-1 4 2,1 0 0,-3 3-3,2 1-4,-2 2 0,2 2-1,-1-1 0,0-1 1,-1 0-1,-3-1 1,1 1 8,-1-1 6,0 0-5,-1 2-2,-2 0-4,0-1-3,-2-2 1,-1-2-2,-5-3 0,1-1 0,-1-3-1,-2 1-2,3-1-6,-3 0-1,1-1 0,-2 0 4,-3-2 4,-1-3 3,-6-4-1,-2-3 0,-6-6 1,-2-4-1,-4-3 0,-2-6-3,-2-3-16,-1-3-3,0-3 2,-4-1 2,2-4-2,0-3-2,-1-1 2,1-3 11,-3-2-1,0-3-9,0-1-28,0 0-30,-6-1 39,1-7-20</inkml:trace>
  <inkml:trace contextRef="#ctx0" brushRef="#br0" timeOffset="11566">22134 12201 38,'-9'0'167,"3"-3"-161,-4 0-4,3 1-1,0 0 0,-2 2-2,1 0-4,1 0 3,-3 3 1,1 3 3,-2 2 3,0-1-2,-1 1-1,-2 1 1,3-2-1,3 1 1,1 0 6,4 0 4,3 0 8,0 1 7,10 1-2,1-3-6,5 0-6,1-1-1,0-3-4,1-3-1,1 0 2,-2-6 7,-3-5 3,-3-4-9,-3-4-3,-7-2-2,-1-3-5,-3-1 1,-8 0-4,-4 0 4,-4 0-2,-1 4 0,0 0 0,-5 4 0,2 4 0,0 6 0,-1 4 0,4 3 0,3 6 0,3 9 0,5 5 2,6 6-1,3 2-3,4 3 3,12 1-2,2-2 1,6 0 2,2-5 5,2-4 10,0-4 5,-2-6 1,-3-6-5,-2-5-5,-4-4-6,-6-10-4,-5-4-3,-6-3-2,-3-3 0,-11 0 1,-5 2 0,-6 5-1,-1 5 2,-5 10 2,3 2-1,2 15 1,4 9 0,5 6 1,8 4-1,7 5-1,4 0-8,16-2-61,12-4-105</inkml:trace>
  <inkml:trace contextRef="#ctx0" brushRef="#br0" timeOffset="93424">17586 6714 188,'7'-3'109,"3"-1"-76,-3-3-14,1-2 0,-3-2-11,-1-4-7,-4 0-2,0-2 1,0 1-1,-1 2 1,-7 5-2,-3 2-3,-1 3-7,-5 3-5,-2 1 11,-4 0 6,0 7 0,-1 4 0,4 5-1,3 5 1,8 6-1,1 6 0,8 3 1,3 0 3,10 1 12,4-2 6,4-3-5,6-3 1,1-3-9,1-7-3,2-6-2,-1-9 4,-4-4 9,-3-13 8,-4-12-13,-4-6-10,-5-7-1,-6 1-1,-4 0-1,0 4 1,-4 6 0,-9 5 0,-1 5 1,-3 3 0,0 4 1,-5 6 0,2 4 0,0 3-2,3 11 1,5 6-1,4 5-1,6 5 4,2 1 6,8 3 13,6-1 14,5-1-10,2-4-7,1-4 0,-2-7 5,-3-8-6,-4-9-5,-9-12-1,-4-16-11,0-9-6,-11-6-1,-4-2-6,-5 4-6,1 9-17,2 14-5,2 11-2,2 8 0,4 17 5,0 8-26,-2 4-39,-2 2-39</inkml:trace>
  <inkml:trace contextRef="#ctx0" brushRef="#br0" timeOffset="94715">10572 4353 353,'0'50'121,"0"4"-116,3 9 0,0 14 29,0 11-9,2 4-7,4 8-11,2-1-5,1 0 0,4-5-1,-1-7-1,4-9-2,-4-14 2,-1-12 0,-3-17 0,-1-13 1,-6-18 4,-2-11 24,-2-24-3,-5-17-22,-6-16-1,-7-14 2,-4-11-3,-6-7-1,-1-5 0,-6-4 0,1 0-1,5 2 0,3 4 0,7 3-1,6 6-8,13 5 5,0 7 5,14 8 0,7 9 1,5 9 7,8 10 9,5 12 3,6 9-4,7 14-10,7 7-5,8 23-2,4 14 0,1 13-1,-3 12 0,-7 9 2,-9 3 0,-9 2 0,-13 0-1,-14-2 0,-10-4-1,-7-4 1,-15-2 0,-11-6 2,-12-6 1,-7-5 1,-10-8 0,-6-7 0,-7-8 6,0-6-4,-2-5-3,5-5-3,7-2 1,9-2-4,12-1-15,12-1-9,12-1-29,13 0-44,14-1-57,17 0-199</inkml:trace>
  <inkml:trace contextRef="#ctx0" brushRef="#br0" timeOffset="95028">12102 4675 631,'3'52'12,"0"4"10,-3 3-8,0 0-5,-3-4-4,-3-5-4,-2-8 0,0-6-6,1-10-20,-1-7-41,5-7-49,3-11-36</inkml:trace>
  <inkml:trace contextRef="#ctx0" brushRef="#br0" timeOffset="95286">12310 4898 615,'-3'5'55,"-16"-2"-45,-12-1 8,-9-1 10,-11-1 0,-4 0-18,-2-2-9,4-4-3,2 2-17,6 1-13,6 1 2,10 2 14,6 0 1,6 0-2,7 0 2,6 0-16,4 0-28,9 0-32,9-6-62</inkml:trace>
  <inkml:trace contextRef="#ctx0" brushRef="#br0" timeOffset="95939">12604 4087 620,'3'0'36,"-3"19"-39,0 13 4,0 18 1,0 13 3,0 16-2,0 12-1,0 8 0,5 5-2,1 2 1,-1 0 0,0-6 8,-2-6 1,-2-11 0,-1-12 1,0-11-6,0-15-2,0-14-3,-1-12 0,-2-16 0,-2-9 0,0-21 6,-4-17-1,1-14-5,-1-15-1,-2-10 0,5-10 0,-2-5-1,5-2-1,3-1-1,0 2-4,9 4 2,5 4-4,5 4 6,3 4 4,5 6 0,1 4 0,6 7 0,4 7 1,0 9-1,4 9 0,2 11 0,4 15 0,0 12 0,5 10-1,1 20 2,2 15-2,-1 16 3,-5 11 1,-5 9 4,-9 8 1,-12 1 0,-10 2-1,-14-4 1,-14-3 2,-15-7-2,-18-5 1,-13-8 1,-14-8-1,-12-9 2,-10-6-5,-8-9-1,-7-2-1,-6-5-2,-2 3-1,1 3-3,8 4-25,12 6-90,21 3-259</inkml:trace>
  <inkml:trace contextRef="#ctx0" brushRef="#br0" timeOffset="109483">18970 3805 153,'-16'2'-17,"3"1"49,-5 0-24,3 1 1,-2 3-1,0 2-6,3 2-1,-2 3 1,2 0 1,0 3 1,1 1 1,0 1 2,-1 0-1,0 1 2,-1 0-1,1 1-1,-3 1-2,1 0-1,1 4-1,-1 2-2,2 2 1,2 3-1,-2 2-4,3 0-9,-1 2-1,1-2-2,1 1 1,0-1 1,-1-1 6,0 0 4,-1 1 5,-2 1 1,-2-1 1,-1 1 5,0 0 1,1 3-5,-1 0 3,0 2-5,3 3-3,2-1 2,1 2 0,-1-1 4,4 1 8,-1 1 0,2 0-6,0 4 1,2-1-3,0 3 1,1 1 5,-2-1 4,-4-2 3,-1-2-4,-1-3-2,-2-3-7,-3-3-2,-2-2-2,1-1 0,-2 1-1,1-1 2,-1 0-2,3 1 1,0-1-1,0-1 0,1 0 1,2 2-1,0 0 2,3-1 3,-2 0 5,-1-2 7,-2-1-1,-3-2-5,2-3-3,-4 2-1,-1-2-4,-1-1 0,-1 0 0,1 0-3,0-1 1,-2 1 0,2-1-1,1 1 1,0-1-1,2 2 0,2 0 0,2 2 0,1 0 0,1 1 1,0-1-1,0 1 1,1-1-1,1 0 2,-3 0 5,2 1 2,-4-1-3,2 2-2,-2 0-3,-2-1 1,0 1 1,-1-2-2,2 0 0,-4-1 0,2 0-1,0 0 1,-1 0-1,0 1 1,-1 1-1,0 0 0,1 1 0,-1 3 1,0 1-1,0 2 0,-1 3 0,2 1 0,-3 3 0,3 1 2,-3 1-2,3 3 0,-4-1 0,0 1 2,0 3 5,-3 0 0,0 2 0,0 2-3,-1-1 0,0 1-1,-4 1 3,2 0-2,-2-1 2,-1-1-1,0 2 0,0 1 1,2 1-2,-1 1-2,2 2-1,-3 4 0,1 1 2,1 0 1,-4 3-2,0-2 0,-1 2-2,0-1 0,1-1 0,-1-1 1,2 1-1,-1-3 0,-1-2 0,1 0 0,-1-1 1,1 0 0,0 0 0,1-1-1,1 2 1,0 2 0,-2-2-1,3 1 1,2 1-2,3 1 0,2 0-3,3 0-6,3-2-1,0-1-7,1-4-14,0-6-4,2-5 8,0-5-18,3-7-47,5-10-119</inkml:trace>
  <inkml:trace contextRef="#ctx0" brushRef="#br0" timeOffset="111881">19548 9526 100,'-1'0'45,"-2"0"-18,3 0-17,0 0-7,-2 2 0,0 1-1,-1 1-1,0-1 1,-3-3-13,1 0-39</inkml:trace>
  <inkml:trace contextRef="#ctx0" brushRef="#br0" timeOffset="112073">19185 9435 270,'-13'0'74,"0"0"-70,2-4-3,-3 0 0,-1 1-8,4 0-68,2 1-63</inkml:trace>
  <inkml:trace contextRef="#ctx0" brushRef="#br0" timeOffset="112265">18713 9361 201,'-14'3'70,"0"-3"-67,-2 0-2,-1 0-26,2 0-54,-2-3-56</inkml:trace>
  <inkml:trace contextRef="#ctx0" brushRef="#br0" timeOffset="112406">18424 9331 165,'-14'0'18,"2"0"5,-2 0 24,-2 0-27,-1-5-12,0 1-5,2-4-2,-1-2-28,4-4-92</inkml:trace>
  <inkml:trace contextRef="#ctx0" brushRef="#br0" timeOffset="112564">18052 9155 365,'-3'0'22,"0"0"1,-5-2-13,0-6-8,-1-3-15,0-3-56,0-4-123</inkml:trace>
  <inkml:trace contextRef="#ctx0" brushRef="#br0" timeOffset="112721">17790 8912 238,'-9'-8'0,"1"0"11,-3-1 4,-1-2-14,-1 0-7,-1-5-38,1 1-83</inkml:trace>
  <inkml:trace contextRef="#ctx0" brushRef="#br0" timeOffset="112834">17606 8712 281,'0'-4'37,"4"1"15,1-3-28,-2 1-20,0-3-8,-1-3-60,-2-2-163</inkml:trace>
  <inkml:trace contextRef="#ctx0" brushRef="#br0" timeOffset="112990">17567 8511 389,'0'-5'7,"0"-4"24,-3-1-19,-2 0-11,-1-4-14,-2-1-49,0-2-114</inkml:trace>
  <inkml:trace contextRef="#ctx0" brushRef="#br0" timeOffset="113231">17486 8146 139,'0'-14'71,"0"-1"-54,0-1 5,-7 0-17,-1 0-3,-2-1-3,1 0-11,1 0-5,1 0 11,0-1 6,1-2 1,0-2 4,-2-1 5,1-1-6,-3-4-4,-1 0-18,2-3-65</inkml:trace>
  <inkml:trace contextRef="#ctx0" brushRef="#br0" timeOffset="113389">17277 7542 250,'2'-8'64,"4"-1"-5,1 2-27,3 1-17,-2-1-11,-1 0-3,0-2-12,-3 0-43,2-4-64,-3-1-122</inkml:trace>
  <inkml:trace contextRef="#ctx0" brushRef="#br0" timeOffset="113625">17392 7273 244,'0'-10'34,"-5"-3"-1,0 1-14,-2 1-10,0-1-8,3 3 0,-1-1-3,4 4-6,-2 1 0,3-1-4,0 3-7,0-1 1,0-1 4,1-1-9,-1-3-11,0-3-23,0-1-49</inkml:trace>
  <inkml:trace contextRef="#ctx0" brushRef="#br0" timeOffset="114271">17308 7060 43,'9'7'3,"1"-1"-2,-3 0-1,3-2-7,-4 2 1,2-2 2,-2-1 4,0 0 0,2 1 3,0-1 2,1 1 10,-1 0 0,-2-1-2,-2 0-3,1 0-2,-2-2-7,-1 0 1,-2-1-3,0 0-1,0 0-5,0 0 7,0-2 12,-3-3 12,-2 2 2,0-2-2,1 1-6,-1 1-7,0 0-5,1 3-5,-1 0-1,0 1-4,1 8-2,-1 2 0,0 1 1,4 2 4,1 0 1,0-1 0,1 0 1,6-1 1,0-3 4,3-3 15,1-2 21,-1-3 0,1-1-4,0 0-19,-3-7-13,0-1-4,-4-1 5,-4 0-5,0 1-2,-4 1-1,-9 2-1,-2 3 2,-4 2 0,-1 0 0,-2 4-5,5 6-49,0-1-42,8 2-124</inkml:trace>
  <inkml:trace contextRef="#ctx0" brushRef="#br0" timeOffset="118565">17339 6994 104,'9'-13'42,"1"-2"-38,4 2-1,-2-2 1,-1 2 7,3-1-8,-3 1-2,1 1-1,-1 0-5,-2 0-21,-1 2-99</inkml:trace>
  <inkml:trace contextRef="#ctx0" brushRef="#br0" timeOffset="155205">9908 6239 45,'-3'-9'98,"0"2"-90,3 1-9,0 2 3,3 2 12,3 2-5,-1 0-8,1 0 7,-1 0-2,-1 0 7,0 2 11,-3 1 4,1 1-7,-2 2 1,1 1 6,-1 1 0,0 2 0,0 1-3,0 4-2,0 0-7,0 2-13,0 2-1,0 1 0,2 2-2,2 3 3,4 1 0,-2 5 11,1 2 12,2 2-8,-1 2-6,-2 0-2,0 2-1,-1 1 0,-2 1-1,0 2 1,0 2-3,-1 0-2,4 1-2,-3 0-1,3-1-1,2 0 1,-2-1-4,0-1-6,-3-4-9,4-4-21,-3-6-74,2-8-203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20:13:21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 3956 295,'8'-15'58,"-3"-1"-48,-1 0-15,-4 1 15,0 0-7,-8 2-4,-7 2 2,-4 1 1,-4 3-3,-5-1 2,-3 4 0,0 2-2,-3 2 1,0 2-1,1 7 1,1 6-2,2 6 1,2 4-3,4 4 7,0 6 1,4 6 3,-1 4 2,0 4 1,0 7 1,-3 6 1,1 5-1,0 7-2,1 5-6,2 3-1,3 3-1,5 2-1,5 3 2,4 4 7,3 3 2,7 3-4,3 6 1,1 3 3,-1 3 5,-4-1 4,-6-6-8,-2-4-10,-9-11-4,0-9 4,2-13 5,1-12 5,8-10 8,2-11 5,15-8 1,11-7 5,9-5-7,11-3-1,11-1-5,8 0-7,4 3-6,7 4-3,-2 6-3,-5 3-27,-3-1-63,-6-5-141</inkml:trace>
  <inkml:trace contextRef="#ctx0" brushRef="#br0" timeOffset="1238">13522 10634 119,'2'1'98,"1"0"-41,-2 0-7,2 0-11,-1-1-10,1 1-3,-3 0-11,0 0-9,0 0-5,-9 0-7,-7 0 1,-7-1-1,-10 1 1,-4-1 5,-8 1 0,-4-1 1,-4 1 1,0 2 6,0 1 0,5 2-5,2 0-3,4 0 0,3 1-16,2-4-43,1-3-126</inkml:trace>
  <inkml:trace contextRef="#ctx0" brushRef="#br0" timeOffset="1800">11192 10589 429,'-44'6'22,"-5"-2"28,-12 0-1,-2-1-28,-4 0-8,1-3-3,0 0-5,0-1 2,1-5-2,0-2-3,4-1-1,4-1-1,6-1-19,7 1-27,12-1-32,10 0-21,11-3-102</inkml:trace>
  <inkml:trace contextRef="#ctx0" brushRef="#br0" timeOffset="2767">12595 11622 380,'5'-20'60,"-1"-3"-24,-1-4-12,0-1-1,-1-2-17,0-3-5,-1-3 0,-1-5-1,0-2-1,0-3-1,0-2 2,0-4 0,0-5 0,0-1 0,0-3 0,0 0 1,6 0-1,1 1 1,2 4 3,-1 4 7,-2 7 8,2 4-6,-5 6-6,0 6-4,-2 4-3,-1 6 1,0 4-1,0 6 0,0 6-1,0 3 0,0 7-4,5 12 1,4 5 3,4 4 0,2 3 1,2 0 0,0-2 0,0-6 0,-3-5 1,-1-6-1,-6-7 1,0-5 9,-4-7 12,-3-11-3,0-6-9,-5-5-4,-6-4-3,-4-3-2,-4 1-1,-3 3-1,-1 4 1,-3 3 0,-5 7-2,1 4 1,1 8 0,-4 5 1,1 1-2,4 8 1,0 7 1,2 5 0,2 4 0,3 3 1,0 3 1,3 3-1,-1 4-2,1 2-17,-2 3-26,2-3-52,0-3-92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13:31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7949 4104 174,'15'0'24,"-4"0"7,-5 0 12,-6 0-26,-4-1-36,-12-5 23,-4-1-1,-3-1-1,-7 0 3,-2 0-3,1 2 1,-4 2 0,-2 4 3,-2 0 2,-2 0 1,-9 1-1,-9 3 1,-6 0 1,-13-2-6,-5 0-1,-9-2-2,-2 0 0,-2 0 1,-2 0-2,-1 0 0,3 0 0,1 0 1,-1 0-1,1 0 0,1 0 1,4 3 1,0 4 5,5 4 4,4 4 3,4 3-1,2 4-1,2 2 5,-1 1-5,-7-1-2,-6-3-3,-7-3-4,-9-4 0,-8-6 0,-5-6-1,-7-2-6,-2-1-8,-7-8 0,-2-3 5,0 0 3,-3 1 4,-1 2 0,0 3 2,0 2 8,2 3 2,-2 2 1,1-1 1,1 7 0,4 2-2,3 1-5,9 3-4,9 0-1,14 2-2,13 0-7,14-3-51,18-10-58</inkml:trace>
  <inkml:trace contextRef="#ctx0" brushRef="#br0" timeOffset="34131">3995 10251 378,'31'-15'13,"2"-3"0,1-4 1,3 0-5,2-2-7,4-2-6,5 0-14,7 0-13,8 2-21,4 0-27,7 3-3,8 1 5,1 2 14,6 0 40,5 3 84,3 2 7,2 2-14,5 3 20,5 1-14,4 3-20,2 3-16,1 1-14,2 0-7,4 4-1,4 6-2,3 5-8,1 3-10,0 6-5,2 3 14,-4 5 9,-5 6 1,-11 4 9,-5 4 6,-11 4-3,-10 5-4,-8 3-4,-14 4-1,-13 4-4,-16 1 1,-14 8-2,-20 0 1,-7 2-2,-25 2 1,-17 2-3,-13-2 0,-18-5 3,-17-2 2,-19-4 3,-18-8 10,-16-7 8,-15-6-8,-16-8-2,-12-10 3,-10-8 2,-7-8-1,-5-8 0,-5-5-2,2-7-7,-3-10 1,9-8 1,7-9 2,5-7 3,15-9-3,10-6 4,16-10 0,17-5-2,17-4 3,20-2-2,23-4-7,24 1-1,25-1-3,25-1-3,23-4-4,30 2-8,27 0-21,23 4-6,28 4 1,21 11-6,22 10 5,19 14 10,19 14 10,16 15 5,17 12-12,11 20-14,15 18-50,10 17-73</inkml:trace>
  <inkml:trace contextRef="#ctx0" brushRef="#br0" timeOffset="76836">9682 9257 281,'-5'4'8,"2"-1"-12,-2 3 6,1 1-2,-1 2 1,-1 3 0,0 1 0,-2 1-1,-1 3 0,-1 1 1,0 3-1,-3 3 0,-1 4-1,-1 5 1,-1 4-5,2 9-1,-1 2 6,4 6-4,2 6 0,5 4 4,3 4 11,1 0 12,11 2 13,6 0-22,6-2 61,8 0-36,6-4 7,5 0-19,3-2-12,5-4-11,-1-2-4,3-4-29,2-7-73,3-9-100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15:31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 4842 122,'-3'-10'-36,"1"-3"144,-2-2-87,2 0 12,-1-2-13,-2 2 0,4 0-10,-1 4-3,-1 2-2,0 3-4,0 3 0,0 3-2,-2 0-4,-4 10 1,-2 4 5,0 5 1,-6 4 5,-3 4 0,-2 3 2,-1 1-3,0 1 0,-2 1-4,-2 1 0,4 1-2,-2 3 1,-1 1-1,0 2 0,-1 2 1,1 1-1,0 3 1,-1 0 1,4 3 2,1 0-1,2 2-2,8 2 2,1 0 3,8 3 1,3 0-3,3 2 5,11 2 1,1-1 0,2 1 2,2-1-3,0-2-4,1-2-4,0-3 0,2-2 1,2-2-2,7-2-5,7-1-32,4-5-46,6-6-96</inkml:trace>
  <inkml:trace contextRef="#ctx0" brushRef="#br0" timeOffset="52191">12725 7321 84,'2'3'5,"-2"-1"80,0-2-31,-5 0-18,-6 0-18,-1-4-2,-4-1-5,-4-1-6,-3 0-2,-2 2-1,-6 2 2,-1 1-4,-6 1 0,0 0-2,-4 5 1,-5 3-2,-2 2 2,-6 0 1,-2 0 0,-7 1 0,-1-2 1,-4-1 3,-7-2 5,-3-1 0,-8 0-2,-6-3 2,-8-1-1,-6-1-1,-6 0 1,-2 0 3,-3 1-3,-3 2 3,-1 0 0,-2 2-1,1 1-3,-1 0-2,-1 0-1,-4 1-1,-4-3 1,-2-1 0,-5-1-2,-5-2 0,-6 0 0,-2 0-2,-7 0 1,-3-3-1,-1 0 1,0 0 0,-2 1-1,0 0 1,-2 2-1,-1 0 0,0 0 1,-3 0 1,-1 0 3,-3 0 1,-3 0 0,-3 0-2,-4 0-4,-1 0 2,-4-3-1,3-1-1,-2-1 2,2-1-2,4 0 0,-1 0 1,5 1 5,3 0 8,1 1 2,4 1-4,0 0 0,-1 1-4,6 0-3,0-1-1,1 0-3,4-1 0,4 1 0,3-3-1,5 2 1,7-1-1,7 3 0,4 1 0,6 1 0,10 0 1,5 5-2,4 5 1,6 4-8,6 1-27,10-3-67,9-9-132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21:54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19494 3078 253,'9'34'171,"-3"4"-151,1 4 7,-3 4 9,-1 5-15,1 2-15,-1 0-5,4 0 0,0 0 0,0-4 0,3-1-2,-1-6 0,-1-5 1,1-6-1,-4-8 2,-2-10 0,-3-9 1,0-4 2,-11-17 17,-6-12-10,-5-9-5,-4-7-2,-2-7-2,2-3-1,-1-1 0,7 1-1,6 0 0,6 1-3,7 3-13,1 1-6,11 5 12,4 3 7,7 5 2,6 7 6,3 7 8,4 8 5,6 7 0,2 8 2,2 2 0,2 17-14,-2 9 0,-5 9-2,-8 7-4,-10 7-1,-9 1 1,-13 1-3,-5-1 1,-15-3-2,-5-5-3,-3-3-3,-3-6-7,2-4 4,-1-7 6,1-6 2,2-7 3,-2-5-7,2-6-5,1 0-11,4-10-43,2-4-54,9-3-142</inkml:trace>
  <inkml:trace contextRef="#ctx0" brushRef="#br0" timeOffset="6897.3792">19930 3025 361,'0'0'15,"1"0"-15,-1 0 1,0 1-6,-1 2-9,-9 1 9,-1 2 0,-2 2-1,-3 1 4,1 3 3,-1 3 1,5 6-1,2 7 8,6 6 11,3 7 4,0 7 6,9 4 3,5 1-8,3-2-9,0-5-6,0-6-5,-4-11-4,-6-8 0,0-13-1,-7-8 2,0-8 17,0-15-3,-5-12-9,-1-8-1,-1-6-3,0-4 0,-1-2 1,0 0-1,2 4 0,1 4-2,4 3-1,1 6 2,9 6 0,11 5 1,10 6-6,7 6 3,6 8 0,4 4 3,-1 3-1,-4 4-2,-6 2 0,-8 1-2,-13-3-9,-5-2-39,-9-2-80,-1-3-192</inkml:trace>
  <inkml:trace contextRef="#ctx0" brushRef="#br0" timeOffset="7153.4304">20389 2929 304,'9'13'321,"-1"1"-322,-5 4-3,-3 9 6,-3 4 0,-4 7-3,0 4 2,2 2 2,3-2-6,2-2-33,0-5-24,4-4-46,5-9 2,2-7-8,0-7-38</inkml:trace>
  <inkml:trace contextRef="#ctx0" brushRef="#br0" timeOffset="7346.469">20244 2655 662,'13'-16'14,"2"2"8,-2 3-10,-4 1-10,-1-2-21,3 1-43,1-1-86,5 3-139</inkml:trace>
  <inkml:trace contextRef="#ctx0" brushRef="#br0" timeOffset="7622.5242">20674 3030 544,'37'58'99,"0"-3"-56,-1-1-18,-4-3-4,-7-7-17,-5-7-1,-3-8-3,-1-7-5,-8-9-8,1-8 1,-3-5 5,0-11-2,-1-12-8,-2-9 15,2-9 5,-4-5 0,1-2 1,1 0-2,2 2-2,4 6-2,2 6-12,6 6-36,5 6-7,2 4-32,7 5-17,5 5-94</inkml:trace>
  <inkml:trace contextRef="#ctx0" brushRef="#br0" timeOffset="7986.597">21342 2982 77,'-3'10'418,"-11"2"-407,-6 1 36,-8 5 0,-3 2-17,-5 3-7,7 4-14,1 3-7,9 1-9,11 1-30,8 0-11,10-3 18,11-3 20,7-6 12,3-5 17,0-6 18,2-7 2,-5-2-12,-3-7-19,-5-10-7,-3-3-4,-5-3-2,-2 1-7,-4 2-6,-3 5 10,0 5 8,-1 9 1,2 1 9,1 11-5,1 8-5,-1 4 6,1 5 3,0 1-2,-3 1-4,2-3-2,-2-4-1,0-4-15,2-7-33,2-8-34,1-4-37,3-10-35</inkml:trace>
  <inkml:trace contextRef="#ctx0" brushRef="#br0" timeOffset="8235.6468">21486 2661 302,'0'-16'142,"0"6"-101,2 5 15,2 5-13,3 9-24,-1 14-17,0 12 2,2 12 3,1 11 5,2 10 0,1 7-3,2 2-6,3-1-1,3-6-1,1-6-8,0-8-3,1-11-7,-2-8-19,0-12-33,-1-10-67,0-11-96</inkml:trace>
  <inkml:trace contextRef="#ctx0" brushRef="#br0" timeOffset="8400.6798">21654 3188 489,'-17'-9'40,"-1"0"8,-2 2-3,-4 0-24,-3 0-12,1 2-7,3 1-15,6 2-34,6 1-26,8 1-39,3 1-71</inkml:trace>
  <inkml:trace contextRef="#ctx0" brushRef="#br0" timeOffset="8725.7448">21579 3198 222,'34'14'95,"7"-1"-41,-1 0-31,6-1-11,-1-2 0,2 0 2,-2-3 2,-2-2-2,-2-4 4,-6-1 8,-4-1 4,-6-11 3,-5-3-6,-7-6-18,-4-3-8,-8-2-2,-1 1-3,-1 2 1,-10 3 0,-1 8 3,-2 6 0,-3 6-1,1 6 4,-1 11 0,2 5 2,-1 4 0,5 2 2,3 2 6,5 1 4,3-2-2,10 0-6,7-3-4,8-2-2,6-4 0,4-7-3,2-6-9,4-7-21,-1-6-32,3-14-48,-1-8-31,0-6-100</inkml:trace>
  <inkml:trace contextRef="#ctx0" brushRef="#br0" timeOffset="9024.8046">22678 2508 411,'-7'5'73,"-1"13"-66,-1 13 34,-2 7 2,-2 12-23,1 12-8,3 7-3,2 8 5,6 4 3,-1 2-8,1-6-1,1-5-3,3-10-3,2-9-3,-2-13-18,1-10-33,1-11-19,4-12-72,4-7-130</inkml:trace>
  <inkml:trace contextRef="#ctx0" brushRef="#br0" timeOffset="9324.8646">22840 2974 484,'0'1'128,"-10"7"-127,-4 5 1,-6 4 3,-6 4 3,-5 2-4,1 4-3,-1 0 0,3 0-1,4-1 1,4 0-3,7-1-1,8 0 2,5-1 1,5-2 3,11 0 15,4-1 18,5-2-5,-1 0-17,3-1-10,-1-1-3,-1-1-1,1 1-8,-2-2-27,0-2-24,0-3-16,-4-2-58,0-6-52</inkml:trace>
  <inkml:trace contextRef="#ctx0" brushRef="#br0" timeOffset="9643.9284">23018 3316 579,'15'-12'35,"7"0"-8,0 0 10,0-3-31,-4-2-6,1-1-7,-2-3-16,-6-1-8,-4-2 5,-7 0 1,0 2 5,-14 3 5,-6 4 10,-6 6 6,-4 7 2,-1 2 0,-1 13-1,1 8 0,1 6 3,7 4 3,6 3 7,3 2 6,10 1-2,4-1 0,4-1 4,13 1-11,5-4-9,6-5-2,3-5-19,1-8-30,4-7-38,1-7-76,0-4-159</inkml:trace>
  <inkml:trace contextRef="#ctx0" brushRef="#br0" timeOffset="10213.0422">23229 3181 468,'0'31'16,"9"4"7,5 5 8,3 0-19,3-2-3,0-3-4,2-6-3,0-6 1,3-8 0,-1-8 0,1-7-1,0-4 0,-3-15-2,-2-9 1,-5-5 0,-1-3-1,-3-2 0,-2 3 0,-2 4 0,-3 6-2,3 7 0,-1 9 2,1 8 0,3 2 0,4 18-2,1 9 2,2 12 4,5 11 7,-3 8 12,1 9 10,-3 4-4,-5 1-5,-7-2-6,-5-5-8,-6-9-4,-14-9-3,-8-11-1,-10-12-1,-5-13 0,-4-9 1,-1-6-2,-1-14-16,5-9-50,6-5-74,7-4-65</inkml:trace>
  <inkml:trace contextRef="#ctx0" brushRef="#br0" timeOffset="22206.4404">17503 2637 590,'0'12'19,"0"4"-28,-3 11 10,-1 11 1,2 12 1,2 11 0,0 9 0,0 7 6,0 0 6,0 1 0,0-7-11,0-6-3,0-9-1,0-11 1,0-8 0,8-12 5,1-8 26,7-10 8,-1-7-1,5-2-12,5-13-16,6-4-7,5-2-3,4 1-1,7 5 0,-1 5-2,2 7 0,-4 3-1,-4 0 0,-9 3-13,-8-2-40,-6-1-45,-8-8-118</inkml:trace>
  <inkml:trace contextRef="#ctx0" brushRef="#br0" timeOffset="22442.4876">17841 3011 759,'0'15'13,"-6"-3"-17,-12-2 6,-13-1 1,-8-2-1,-8-3-3,-5-2-1,-3-2-8,1 0-14,1 0-25,5-4-44,8-1-24,12-3-17,9-1-150</inkml:trace>
  <inkml:trace contextRef="#ctx0" brushRef="#br0" timeOffset="22684.536">17896 2669 731,'-22'8'21,"-3"1"-16,-9 2 15,-13 2-5,-4 0-13,-6-3-2,1 0-2,5-4-13,3-1-17,8-2-18,7-2-47,14-1-15,10 0 0,9-4-75,9-4 0</inkml:trace>
  <inkml:trace contextRef="#ctx0" brushRef="#br0" timeOffset="23146.6284">19108 2467 555,'-12'21'20,"-2"12"4,-3 11 0,-4 13-7,1 12-8,2 12-5,4 8 0,1 8-1,7 5 1,6 4 0,5 1 4,16 0 9,9 0 2,12-2 3,9-4 9,8-4-2,6-8-13,3-8-7,7-13-6,2-13 0,5-13-7,7-11-13,2-12-34,7-12-27,6-7-54,4-2-52,7-12-162</inkml:trace>
  <inkml:trace contextRef="#ctx0" brushRef="#br0" timeOffset="23630.7252">23605 2260 653,'28'22'3,"3"7"-3,-1 11-1,4 12-1,5 12 2,3 12-3,4 14 6,1 10-2,1 11 6,-3 9 6,-4 4 0,-8 7-1,-8 0 3,-13 0-2,-7 0 1,-5-3-12,-17-6 0,-11-7 0,-12-5-4,-13-10-2,-14-8-23,-13-12-38,-10-10-96,-11-10-170</inkml:trace>
  <inkml:trace contextRef="#ctx0" brushRef="#br0" timeOffset="24590.9172">19277 4648 118,'9'0'8,"-4"0"119,-4-3-106,-1-3-8,0-1-8,-9-1 4,-2-4 5,-3-1 7,-4-3 6,-6-4 2,-3-4-2,-6-5 0,-6-6-4,-3-4-5,-1-6-6,-2-5-3,-1-3-1,2-4 2,-2-2 3,2-1 6,1 0 0,-2 2 5,1 1-10,1 2-11,3 2-1,2 3-3,4 3 0,5 4-1,6 5 1,7 6 1,5 5 1,10 7-1,1 6 2,14 5 1,9 7-2,8 2 0,8 6-1,4 10 4,4 7 0,-1 4 3,-6 4 5,-5 3 0,-11-2-3,-10 0-8,-7-6 0,-7-3-4,-13-7-7,-7-5-13,-6-7 1,-5-4 10,-3-4 8,-4-10 5,1-4 2,1-1 7,2 0 7,8 4 4,3 5-2,9 9-8,4 5-2,9 17 9,-1 11 6,2 11-5,2 10-10,3 6-5,-1 4-4,2 4-3,1 1-44,2-1-50,2-2-62,1-3-35</inkml:trace>
  <inkml:trace contextRef="#ctx0" brushRef="#br0" timeOffset="25424.0838">19069 4758 270,'-6'2'270,"-2"-1"-270,-3 1-14,-6 0 9,-4 1 5,-7 1 0,-5 2 0,-2 2-2,-1 3 1,3 6 2,5 6-2,5 6 1,5 6 0,8 6 0,6 6 5,4 6 12,7 3 9,7 3 6,2 1 8,1-1-5,0-1-11,-6-6-9,-2-5-9,-4-5-5,-5-9-1,0-6-1,-2-9-3,-3-7-11,-4-8-13,1-3-34,5-13-24,0-9-45,3-5-161</inkml:trace>
  <inkml:trace contextRef="#ctx0" brushRef="#br0" timeOffset="25668.1326">18987 5202 622,'-19'7'77,"-4"-2"-69,-3 1-5,-11-1 17,-5-1-7,-2-1-11,-1-3-5,2 0-12,1 0 4,5-5-9,3-3-14,7-2-14,7-3 1,6-2-25,10-1-35,4-1-85</inkml:trace>
  <inkml:trace contextRef="#ctx0" brushRef="#br0" timeOffset="26022.2034">19415 4720 557,'-14'1'22,"-5"9"-20,-7 5 11,-5 7 1,-3 8-7,1 8-6,1 7 0,4 8 0,3 5 0,8 4 1,8 3-2,9 1 0,1 0 2,16-3 8,7-3 23,7-7 1,-2-8-6,5-7-8,-1-10-15,1-8-5,-2-8-17,-1-7-21,-1-5-25,-2-4-29,-2-11-37,-3-5-44,-1-4-67</inkml:trace>
  <inkml:trace contextRef="#ctx0" brushRef="#br0" timeOffset="27018.4026">19781 5159 390,'-2'22'79,"2"6"-61,0 6-2,0 6 7,-1 5-8,-1 2-10,2 4-3,0-3-1,0-1 0,0-4 1,3-6-1,2-6 1,0-8-1,-2-9 2,-2-8 4,1-6 1,-2-12 4,0-13-9,0-10 0,-3-11 3,-4-7 4,1-6 4,-2-1-2,2 2-5,5 4-7,2 5-1,5 9-9,8 9-3,10 10 7,2 10 1,4 11 5,1 4 3,1 16 7,-2 10 2,-4 7-3,-8 7-3,-7 1-4,-8-2 1,-3-2-1,-15-8 0,-8-9 1,-8-10 1,-7-9 1,0-5-2,-1-8-2,3-8-9,2-4-37,11-4-48,9 0-56,8 1-66</inkml:trace>
  <inkml:trace contextRef="#ctx0" brushRef="#br0" timeOffset="27409.4808">20305 5181 245,'3'0'292,"-3"0"-266,-6 0-25,-7 0 0,-4 10 0,0 5-1,0 7-3,3 4-15,5 3 5,3 2 2,4 0 0,1-3 10,5-4 9,4-5 25,4-7 6,-1-5-5,3-7-6,-3-3-6,0-11-16,-3-7-6,-1-2-1,-2-1 1,-2 0-3,-1 5-2,1 6-1,3 6 7,0 7 0,5 2 2,0 12-1,0 5 4,1 3 4,-3 2-4,2-2-5,-4 0-2,2-5-6,-3-4-31,3-5-40,1-8-84,0 0-147</inkml:trace>
  <inkml:trace contextRef="#ctx0" brushRef="#br0" timeOffset="27773.5536">20570 5123 618,'0'9'51,"0"2"-54,-3 3 2,-8 1 1,-1 2-1,-4-1-27,2 1-28,3-2-25,2-3 7,6 0 10,3 0 36,1-2 26,9-1 32,4-2 40,1-1-6,2-2-3,0 1-19,-1 0-10,-2 2-11,-2 2-11,-3 5-5,-1 2-5,-5 4 0,-3 1 1,0-2-3,-9-1 1,-5-4-6,-1-6-5,-4-5-5,2-3-2,3-2-19,2-10-45,5-5-47,6-4-170</inkml:trace>
  <inkml:trace contextRef="#ctx0" brushRef="#br0" timeOffset="28129.6248">20864 5140 256,'0'-1'308,"-9"1"-292,-2 0-15,-3 0 0,-1 4-1,-2 4 0,0 2-9,6 1-18,2 1 6,6-1 5,3 1 6,0-2 10,9 0 5,3 0 11,5-1 5,0 0-1,0-1-2,-3 2-12,2 1-3,-4 2-3,-6 2 0,-2 2 1,-4 0-1,0 1 3,-10-2 2,-2-4-2,-4-2-3,-4-4-2,3-5-8,-1-1-13,4-5-31,3-7-53,8-3-93</inkml:trace>
  <inkml:trace contextRef="#ctx0" brushRef="#br0" timeOffset="28642.7274">21058 5198 423,'2'15'187,"-1"4"-179,1 3-2,-2 2-3,1 1-1,1 0-2,1-3-12,2-4-21,4-5 12,0-5 3,8-5 3,0-3 3,4-10 3,-1-6 17,0-7 5,-1-5-2,-2-1-2,-3 1 2,-4 2-7,-2 6-5,0 7-2,0 8-6,-1 5 10,3 14-3,2 8 0,-1 6 2,3 4 3,-2 2 13,1-2 3,-2-4-4,-1-5 3,0-5 12,1-10 2,-4-6-8,3-4-4,-7-15-11,1-9-9,-4-5-1,0-4 0,0-3-1,-3 2-5,-1 3-6,-3 2-11,4 6-15,2 6-12,1 5-44,4 3-54,9 7-127</inkml:trace>
  <inkml:trace contextRef="#ctx0" brushRef="#br0" timeOffset="28941.7872">21702 5185 431,'-13'5'183,"4"2"-179,-2 2-3,-3 4 2,2 3-1,-1 3-2,7 2-6,1 0-8,5 1 5,2-1 9,9-1 1,3-3 7,4-4 4,1-6 6,1-5-12,-1-2 6,-4-10-6,-2-9-4,-6-3-4,-2-7-5,-3 2-10,-2 0-15,0 4-38,0 5-61,3 4-70</inkml:trace>
  <inkml:trace contextRef="#ctx0" brushRef="#br0" timeOffset="29154.8298">21934 5382 601,'0'0'80,"0"-12"-71,-3-7-6,-6-5 0,-2-5-4,3-3-3,2 1-18,1 1-19,5 2 8,0 4 8,10 3-13,4 5-23,4 4 0,5 6 21,2 3-46,5 1-76</inkml:trace>
  <inkml:trace contextRef="#ctx0" brushRef="#br0" timeOffset="29674.9338">22350 5132 578,'-13'0'16,"-1"0"-15,-6 6 3,-3 2-3,-2 5 1,-1 4-2,1 3-3,3 5-20,7 3-18,7 4-1,6 1 12,2 0 9,13-2 24,5-3 23,4-7 8,3-8 3,0-8-18,-2-5-3,0-13-7,-3-15 1,-1-11 2,-3-11-3,-4-10-6,-4-8-3,-5-2 0,-3 1 0,-3 0 4,-8 8 16,-3 7 0,-3 7-13,3 10-6,0 8-2,5 11-1,1 9 1,3 9-1,5 10-2,0 14 5,0 11 0,6 12 2,2 7 0,3 7 0,1 6-2,4 2 2,1-1 1,0-3-2,2-5 0,-1-9-2,2-8-5,-3-9-27,1-11-42,-1-12-49,0-11-97</inkml:trace>
  <inkml:trace contextRef="#ctx0" brushRef="#br0" timeOffset="30045.0078">22561 4517 336,'7'14'269,"6"2"-268,2 5 3,1 5-3,1 8 1,3 7 0,3 7-1,-1 7 1,3 5 12,-2 9 8,-3 4-6,-1 4-5,-7 1 1,-6 2-2,-6-3 1,-4-4-4,-16-3-2,-10-6-5,-9-6 0,-10-6-11,-9-1-9,-5-3-23,-5-4-77,-2 0-167</inkml:trace>
  <inkml:trace contextRef="#ctx0" brushRef="#br0" timeOffset="44733.5699">23596 4055 291,'0'0'67,"0"0"-62,-8 0-26,-6-3 25,-4-3-4,-8-1 1,-4-3-2,-7 1 0,-2 0-6,-4-1 3,-5 2 2,-4 1 2,0 3 1,-4 2-1,-1 2 0,2 0 1,-2 5-1,6 1 1,0 1-1,1-1 0,4 1 0,-1-2 0,4 1 0,2 0 1,3 1 3,0 1 4,1 0 3,-3-1 2,-7-3-3,-4-4-1,-5 0-6,-6-5-1,-1-4-2,-4-1 1,-3 1-1,5 2 1,0 3-2,2 4 0,0 0 4,1 0 0,4 5 4,-1 0 5,-3 0 0,0 1 0,-2-2 0,-3-1-3,-2-3-6,-4 0-1,-2-3-2,1-7 1,-2-3 0,0-3-1,3-2 1,3-1-4,2 0-10,3 3-4,6 1 7,2 5 8,3 5 2,-1 5 1,55 0 7,-105 7-1,49 3-5,0 3-3,-1 0 1,-4-4-4,1-2-8,-2-4-4,0-3 4,0-3 8,3-6 4,5 0-1,4 0 2,10 2-2,4 3-23,10 2-6,7 2 18,4 0 1,2 3 7,5 6 4,-1-1 2,3 5-3,-2 1 0,4 2-12,0-2-99</inkml:trace>
  <inkml:trace contextRef="#ctx0" brushRef="#br0" timeOffset="46364.733">22852 4382 221,'-6'-4'92,"3"-5"-94,1-1-94,1-4-119</inkml:trace>
  <inkml:trace contextRef="#ctx0" brushRef="#br0" timeOffset="47046.8012">23075 4314 142,'33'21'190,"-4"2"-187,2 2-5,-4 5-7,-4 6-6,-3 6-5,-3 4 1,-1 4-3,-2 6-8,-4 4 13,1 4 1,0 2 12,0 4 4,0 4 2,0 3 10,1 2 6,0 5-2,-1 0 5,0 2 3,-3-2-1,-3-1-4,-5-6-9,-4-4-6,-6-7-3,-6-4 0,-4-7-1,3-7 1,-2-5-2,4-8-1,1-6 2,6-8 0,0-7 0,4-5 0,2-8 0,2-1 0,0-9 1,3-7 1,5-3-2,1-3 0,1 0 1,0 0 1,0 1 6,1 2-4,-2 3-3,0 3-1,-1 1-1,1 6-4,1 3-14,-3 3-17,1 4-15,1 11 3,-1 4 36,-5 7 9,0 1 1,0 0 2,-3-2 4,0-6 8,-6-5 5,-2-7 23,-4-4-6,0-3 4,-1 0-11,-2-7-3,-1-3-3,-2-2-5,-6-1 0,-3 1-1,-6 0-2,-1 0-5,-5 2-6,-1-2-6,-1-2-40,4-5-56,2-6-211</inkml:trace>
  <inkml:trace contextRef="#ctx0" brushRef="#br0" timeOffset="50138.1103">19454 6452 413,'40'1'29,"8"-1"-12,11 0 6,14 0-9,9 0-7,14 0-6,14 0 0,8 0-1,11 0-1,6-1-6,10-1-3,6 1-4,5 0 5,7 1 2,8 0-1,4 0 4,6 0 0,5 0 4,2 0 0,1-1 1,-3-1 1,0-1 4,-6 2-4,-5-1-1,-4 2 1,-10 0-2,-14 5 1,-9 3 0,-17 2 4,-19 2-3,-16 3 0,-18 2-1,-14 2-2,-15 5 1,-10 2-1,-12 5 0,-4 5 1,-5 5-1,-2 4 1,-2 5 1,-1 3 3,4 1 5,-3 2 4,1-3 4,3-5 2,-1-4-2,0-5 3,-3-7-5,-2-7-4,-2-5-4,-9-5-6,-15-4 1,-11-4 2,-18-3 1,-17-1-4,-15-2-1,-16 1 0,-15 0-4,-19 2-3,-9 1 3,-13 2-4,-12 0 7,-9 0 1,-5-1-1,-5-1 1,-1-3 0,-6-2 0,-2 0 3,-3-3 4,-3-5 4,0-3-2,-2-2-1,1-2-2,0 1 1,3-2-4,4 2 0,8 0 1,9 0 4,13 0 1,15-2-4,17-1 2,22-2-1,23-3 0,25-3-1,21-5-1,27-4 10,17-4 3,25-5-12,20-5-4,14 0-2,11 1 1,6 3-1,3 5 1,-3 5-3,-5 4-3,-6 6-11,-9 2-21,-3-1-45,-10-3-69,-3 0-161</inkml:trace>
  <inkml:trace contextRef="#ctx0" brushRef="#br0" timeOffset="50465.143">19807 6814 518,'-56'63'48,"7"-3"-34,-2 0-12,-2-3 1,6-9-1,4-7-6,12-13-29,9-10-26,18-13-29,7-5-81</inkml:trace>
  <inkml:trace contextRef="#ctx0" brushRef="#br0" timeOffset="50678.1643">20942 6677 533,'-6'20'-4,"-17"6"11,-15 9 27,-5 8-1,0 3-14,-2 0-16,6 0-5,6-6-51,10-7-41,9-7-19,9-10-42</inkml:trace>
  <inkml:trace contextRef="#ctx0" brushRef="#br0" timeOffset="50878.1843">21576 6789 396,'40'12'41,"-13"4"-2,-16 4-19,-11 6-11,-8 3 9,-15 1 10,-7 1-9,-4-2-12,0-1-5,4-4-51,10-5-118,11-5-104</inkml:trace>
  <inkml:trace contextRef="#ctx0" brushRef="#br0" timeOffset="51113.2078">21894 6944 236,'81'-26'20,"-2"3"34,-5 5-14,-6 7-21,-6 5-10,-6 6-3,-6 0-1,-10 10 3,-7 5 3,-12 5 2,-8 4 0,-10 2 5,-3 2 2,-10-1 0,-4-3-4,-1-4-14,3-5-3,2-5-42,10-7-5,5-3 36,10-4 14,13-12-50,8-5-91,9-5-68</inkml:trace>
  <inkml:trace contextRef="#ctx0" brushRef="#br0" timeOffset="51447.2412">23278 6883 528,'0'24'28,"0"-2"13,-3 2 0,-6-3-21,-2-3-15,5-5-4,0-4-3,6-7-19,0-2 1,12-7 6,8-9-38,7-6-32,4-6 17,6-7-3,3-4 15,0 0 44,1 4 13,-6 5 28,0 7 48,-8 13 0,-5 9-4,-5 10-27,-3 16-29,-8 10-6,-1 9 8,-5 10-8,0 8-8,-11 5-4,0 3-34,0 4-123</inkml:trace>
  <inkml:trace contextRef="#ctx0" brushRef="#br0" timeOffset="64206.517">10843 2507 245,'-3'0'372,"3"-2"-381,0 2 10,0 0 0,0 11-2,-2 9-2,-8 11 2,-4 12 2,-2 16 1,-4 12 0,0 10 1,0 5-2,0 0-1,4-2-6,4-8 1,2-12 2,4-8 3,1-12 1,2-13-2,2-11 2,-1-12-12,2-8-28,0-13-25,0-13-8,6-8-37,5-7-95</inkml:trace>
  <inkml:trace contextRef="#ctx0" brushRef="#br0" timeOffset="64497.5461">11023 2928 393,'15'-4'58,"-7"2"-27,-8 2-12,-8 0-18,-9 11-3,-11 4-1,-3 6 3,-6 7 0,2 4 2,-3 4-1,6 2-1,4 2 0,6-3-5,10-3-8,9-2 9,3-3 13,14-4 33,7-3 15,7-3-5,3-2-11,5 0-16,3 1-14,1 1-8,2 1-3,-3 1-1,-2-1-7,-6-4-22,-2-6-54,-7-7-110</inkml:trace>
  <inkml:trace contextRef="#ctx0" brushRef="#br0" timeOffset="65017.5981">11406 3175 264,'18'6'228,"-2"0"-231,-2-5-13,-2 0-10,-4-1-23,-2 0 11,0 0 27,2 0 19,2-2 31,2 0 8,5-3-10,3 2-7,5-1-9,1 0-8,-1-1 6,-2 0 5,-6 1-1,-4 0-6,-10-3-10,-5-1-7,-13-5-7,-11 1 2,-10-1 4,-9 1 1,-5 5 0,-4 6-1,1 3 0,7 11 1,4 8-10,9 5 0,15 5 8,12 4 5,6 2 2,18 3 4,15 1 2,5 0 5,12-3 5,1-5-2,7-6-13,-1-12-5,2-10-11,-3-5-41,-4-17-55,0-9-108</inkml:trace>
  <inkml:trace contextRef="#ctx0" brushRef="#br0" timeOffset="65430.6394">11961 3167 644,'15'40'21,"4"3"-17,1 3 1,0 2-3,4-5 0,-1-5-10,6-7-7,2-8 8,3-12 8,4-9-2,-1-4-3,3-18 3,-1-10-2,-2-9 3,-3-5 3,-1-4-3,-4 2 1,-4 3 0,0 6 1,-3 7-1,-1 7 1,1 9 0,1 9 0,2 5-1,1 14 0,5 17 1,2 11 2,3 13 2,-4 9 9,-4 6 2,-8-2-1,-11-6-1,-9-10-7,-17-9-7,-15-14-2,-15-12-2,-10-12 3,-7-5-1,-2-15-2,1-7-31,7-5-84,13-3-118</inkml:trace>
  <inkml:trace contextRef="#ctx0" brushRef="#br0" timeOffset="65985.6949">16970 2797 515,'-59'9'34,"-4"-5"-34,-10-1 3,-11-1 0,-9-2-2,-8 0 0,-6-5-1,-8-1 0,-1-1 1,-3-1 0,-1 1-2,6 2-4,7 0-12,9 2-24,11 2 8,10 1 21,13 0 11,13 0-2,12 0-18,19 0-33,17 3-102</inkml:trace>
  <inkml:trace contextRef="#ctx0" brushRef="#br0" timeOffset="66213.7177">16494 3126 518,'0'11'56,"-17"-9"-64,-26-2 6,-24 0 9,-20 0 0,-17-3 2,-14-1-2,-6 4-6,-7 0-2,0 6-18,3 8-43,-3 6-15,4 1-16,0 3 0,-3 0 9,0-2-52</inkml:trace>
  <inkml:trace contextRef="#ctx0" brushRef="#br0" timeOffset="66882.7846">11220 3780 218,'-2'-4'137,"-4"-1"-174,0-1 10,3 2 28,0 0 17,3 2 41,0 2 17,3 0-6,6 5-10,0 8-30,4 7-19,-2 8-9,-2 9-2,-3 9-8,-6 6-47,0 3-66,-3 6-72</inkml:trace>
  <inkml:trace contextRef="#ctx0" brushRef="#br0" timeOffset="67181.8145">11217 4690 389,'9'40'43,"-3"-8"5,-4-5-24,-2-4-15,0-5-7,-8-5-2,-1-1-2,3 0-4,-2-1-13,5 3-22,3 1-34,0 2-28,3 2 2,8 2 105,-4 1 85,3-1-1,-6 1-27,-1-1-13,-3-2-7,0 0-9,-7-1-11,-4-1-8,-2 1-9,3 0-4,-1 1-25,5 3-49,2 3 2,1 3 7,3 2 2,0 5 29,0 1 5,2 2-38</inkml:trace>
  <inkml:trace contextRef="#ctx0" brushRef="#br0" timeOffset="67332.8296">10914 5841 231,'-9'6'34,"0"-5"-42,1-1-36,2 0-162</inkml:trace>
  <inkml:trace contextRef="#ctx0" brushRef="#br0" timeOffset="67615.8579">10993 5652 630,'-6'13'22,"0"4"-22,-3 7 0,3 8 2,-2 7 0,5 6 0,1 4-2,2 1-4,2-1-1,4-4-26,3-6-15,4-7 0,-3-8-15,6-7 14,-2-11 5,1-6 4,-1-3-102</inkml:trace>
  <inkml:trace contextRef="#ctx0" brushRef="#br0" timeOffset="67766.873">11049 5924 384,'-11'0'107,"2"0"-54,-5 0 5,-6 0-23,-2 3-12,-1-3-13,-2 1-8,4-1-11,2 0-67,5 0-90,11 0-111</inkml:trace>
  <inkml:trace contextRef="#ctx0" brushRef="#br0" timeOffset="68106.907">11328 5917 510,'13'-2'63,"-9"2"-8,-4 0-36,-1 2-18,-10 7 1,-1 5-2,-1 6-10,2 5-17,7 1-11,4 1-29,1-1-8,10-3 51,5-3 22,4-8 10,3-3 40,-1-8 17,-1-1-24,0-9-12,-4-4-2,0-3-8,-5 2-5,-1 1-9,0 6-2,0 6 0,-1 1-2,1 9-2,0 5 1,-2 2-1,1 1-12,-4-1-37,-1-2-71,-4-7-92</inkml:trace>
  <inkml:trace contextRef="#ctx0" brushRef="#br0" timeOffset="68761.9725">10775 6323 313,'0'-5'225,"3"1"-188,0 2 7,2 2-15,-1 15-21,1 11-10,1 12 2,-4 10 0,-2 9 0,0 4 0,-8-1 0,-4-3 0,-4-3-20,4-5-24,1-7-27,5-7 12,1-6 2,5-8 0,0-10 22,8-7-7,1-4-79</inkml:trace>
  <inkml:trace contextRef="#ctx0" brushRef="#br0" timeOffset="69075.0038">11035 6622 517,'-12'5'36,"-5"0"-34,-3-1 9,-5 3 2,-1 2-5,-1-1-6,2 5-2,2 2-7,5 4 5,0 2 1,6 2-2,4 2 2,4-1 2,4 0 1,3-1 8,11-1 20,4-3 13,7 1-11,3-4-6,3-1-3,5-1-16,-1-3-5,3-1-4,-4 0-17,3-2-16,-5 0-37,-1-3-58,-3-3-116</inkml:trace>
  <inkml:trace contextRef="#ctx0" brushRef="#br0" timeOffset="69616.0579">11214 6728 561,'23'5'34,"5"-3"-18,1-2 8,-6-4-12,1-7-11,-4-6-3,-3-8-6,-8-3-1,-6-3-4,-3-1-11,-6 1-2,-11 5 15,-3 6 8,-2 8 2,-3 9 5,2 3 8,1 12 2,1 9 1,2 8-2,4 6 9,4 5 0,6 2-2,5 4 1,13-2-2,7 0-5,11-4-5,4-5 1,6-7-3,1-9-6,-1-9-3,1-10-26,-1-5-32,-1-17-63,-1-9-58</inkml:trace>
  <inkml:trace contextRef="#ctx0" brushRef="#br0" timeOffset="70008.0971">11710 6636 464,'1'28'88,"7"3"-57,6 3 14,0 0-27,-2-3-10,2-5-4,0-5-2,-1-8-4,-3-9 0,1-4-7,-1-4-18,-3-13 15,-2-5 8,1-4 3,-1 0 2,-4 1 3,4 5-1,-2 5-2,7 9 7,0 6 7,4 11-6,6 13-6,4 10 1,1 9 3,1 5 1,0 6 2,-4 3 1,-3-1-1,-7-4 0,-7-3-4,-5-10-4,-8-8-2,-9-12-1,-10-11-2,-5-8 0,-4-12-1,-3-11-7,1-10-21,2-4-48,10-4-90,6 0-216</inkml:trace>
  <inkml:trace contextRef="#ctx0" brushRef="#br0" timeOffset="70265.1228">12728 6462 674,'-18'4'19,"-4"-1"-18,-6 0 2,-8 1-2,-4-1-1,0 1-10,1-1-44,5 0-7,3 0-24,11 0-65</inkml:trace>
  <inkml:trace contextRef="#ctx0" brushRef="#br0" timeOffset="70478.1441">12621 6720 584,'-11'12'67,"-4"-3"-37,-5-2 2,-11 1-13,-3-3-15,-5-3-5,0-2-15,-1 0-14,4 0-16,4-6-28,4-3-40,9 0 16,8-2-49</inkml:trace>
  <inkml:trace contextRef="#ctx0" brushRef="#br0" timeOffset="70910.1873">13462 6300 478,'7'-6'22,"-7"0"-13,-6 4-9,-14 2-1,-8 4 4,-4 10 0,-7 8-2,0 6 0,3 10 4,4 6 2,7 6 3,8 4 4,8 2 0,7 1 7,11-2 14,13-4 4,6-6-9,9-6-3,4-10-2,2-9-5,2-12-9,0-8-6,1-15 1,-2-18 1,-4-13-4,-6-12-3,-6-7-2,-11-2-1,-11-1-1,-7 5 2,-19 5 1,-16 7 1,-11 4 0,-10 6-1,-8 7-10,-9 6-48,-1 7-66,-2 7-126</inkml:trace>
  <inkml:trace contextRef="#ctx0" brushRef="#br0" timeOffset="116560.7519">22213 5652 102,'-29'8'5,"-5"-1"45,-3 0-35,-8 0 11,-4-2-7,-2 0-8,-3-1-5,-2 0-3,-1-2 0,-2-1-1,0 0 1,-3-1-1,0 1-1,-5 1 0,-4-1 0,-2 0 0,-1 0 2,-7 0-3,1-1 1,-6 0-1,1 0 0,-3 0 0,-1 0 0,2 1 0,2 0 0,1 2 1,4 0-1,2 1 1,5-1 0,5 1 0,6 2-1,8-1 0,11-1-5,7-4-46,13 0-148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25:42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16632 3052 198,'-8'-5'198,"-4"0"-200,-1 1 9,-5 1 1,-5 3-1,-2 0-5,-5 2-1,-1 7-1,-1 4 0,-2 4 0,3 5-8,0 4-16,6 5-16,5 1-1,4-1 10,8 1 24,7-1 16,1-4 23,9-1 17,8-2 4,5-1 0,6-1-9,1 2-17,5 2-19,1 1-1,0 3 4,1 3-5,-4 5-2,-4 1 0,-6 5 3,-11-2 5,-10 0-8,-4-5-1,-18-6 0,-10-6 1,-10-7-1,-2-7-2,3-5-4,1-6-24,9 0-68,12-8-77</inkml:trace>
  <inkml:trace contextRef="#ctx0" brushRef="#br0" timeOffset="230.023">16953 3580 668,'3'23'8,"2"4"-6,-1 3 1,4 2-1,1 0-1,5-3-25,3-3-35,0-5 7,4-6-51,-3-7-41</inkml:trace>
  <inkml:trace contextRef="#ctx0" brushRef="#br0" timeOffset="1338.1338">16999 3412 410,'28'-2'175,"5"0"-138,4 2 13,0 0-48,-1 0-18,1 0-33,-3 0 1,-3 0 7,-4 0 21,-7 0-1,-6 1 12,-5 0 10,-3 0 7,-6 1 9,-1 2-12,-12 1 3,-2 5 22,-2 6-1,1 4-14,4 6-12,3 4-7,9 4-9,0 1 1,12-2 4,3-2 8,4-4 2,1-7 11,-3-8 12,0-7-2,-3-5-8,-1-7-9,-7-13-6,0-3-2,-4-3-1,-2-1 2,0 2-4,0 5-5,0 6-3,1 6 11,7 7 7,6 2 4,3 15-2,6 7 8,4 9 13,-1 6 0,2 5-2,-3 3 3,-5 0-9,-8-3-9,-4-4-9,-8-6-2,0-6-3,-11-9-11,-4-8-5,-4-9 1,0-2 3,1-13-8,1-7-15,3-6 2,1-4 12,6-3 11,4-4 11,3 1 3,0-2 0,10 0 0,11 1 3,0 2 1,7 5-1,2 5 0,1 6 3,-3 9 13,-1 6 7,-2 5-5,-2 6-9,-2 10-5,-3 6-4,-2 5-2,-4 3-1,-3 2 0,-1 2 2,-2-3 1,-1-2-3,-3-6 0,-1-6 0,-1-5 0,0-5-1,0-5 1,2-2 3,-1-8 11,1-7 2,2-7-15,3-7-2,0-5-2,3-3 0,1 4-3,3 4-5,1 5 2,2 9 5,3 10 1,2 5 3,6 12-1,0 9 1,3 7 0,1 4 1,2 4 2,-1-2-1,0-2 3,-2-5 1,-4-6 0,-3-6 2,-4-8 4,-3-7-1,-5-5-1,-4-16-10,-6-8-2,-2-7-2,-10-6 1,-5-2 0,-7 1 0,-1 4 0,0 7-3,2 9-1,4 9-8,5 11 10,4 3 2,5 15 3,3 10 4,3 7 0,7 5 1,5 4 0,5 2-3,2-3-2,3-3 0,3-4-1,3-7-6,1-6-18,4-10-21,-2-9-45,2-1-94,-1-15-245</inkml:trace>
  <inkml:trace contextRef="#ctx0" brushRef="#br0" timeOffset="1601.1601">18736 3739 680,'3'0'70,"-3"-10"-64,2-7-3,-2-9-6,-2-3-3,-1-4-25,3-1-3,0-1 10,5 0 26,10 2 2,8 3 2,7 5 7,4 5 3,9 6-4,5 8-2,2 6-7,4 0-3,0 9-4,-2 1-21,-4-3-90,-5-6-151</inkml:trace>
  <inkml:trace contextRef="#ctx0" brushRef="#br0" timeOffset="3359.3359">12734 8424 191,'-23'1'14,"-5"-1"27,-4 0 2,-7 0-12,-4 0-11,-5 0-11,-7-3-5,-4 1-2,-6 0-1,-6 2-2,-7 0-1,-4 0-12,-5 0-13,-6 0 7,-3 3 11,-3-2 7,-2 0 0,1-1 4,0 0-2,3-4 5,1-1 9,4-1 2,4 1-5,10 1-8,10 0-12,14 2-59,16-1-111</inkml:trace>
  <inkml:trace contextRef="#ctx0" brushRef="#br0" timeOffset="4775.4775">17058 10140 254,'3'0'21,"-1"-2"2,1-3 6,-3 1-8,3 0-13,2-1-5,1 0-1,3 2 0,5 0-2,2 1 0,6 1 0,1 1 0,8 0-2,3 3 2,5 2 0,6 3 2,4 2-2,6 1 3,3 3 3,4 2-2,5 2-1,1 3-2,1 4 0,-3 3-2,-1 6 2,-3 3 0,-3 7 3,-3 5 0,-6 4-3,-2 5 0,-2 5-1,-4 3 0,-2 3 1,-4 2-1,-3 3 0,-10-2 0,-8-3 0,-10-4-1,-8-3 1,-17-7 0,-13-7 0,-15-6 1,-9-7 5,-13-8 6,-11-8 6,-13-9-3,-7-7-1,-11-3 2,-2-13 2,-9-8 0,-1-6 0,0-7-4,-1-6 2,2-4-3,4-5-3,4-5-2,11-7-1,10-1-3,11-5-2,15-5-1,14 0 2,17-1-1,18-4 1,19-2-2,17 3 0,28 2-1,23 5 1,21 4-1,19 12 0,24 10-1,17 15 0,18 16-1,10 13-8,8 23-20,2 13-20,-1 7-65</inkml:trace>
  <inkml:trace contextRef="#ctx0" brushRef="#br0" timeOffset="97453.7444">20996 12433 476,'14'-4'11,"2"-9"5,-1-4 9,1-4-10,-1-4-12,1-4-2,1-7-1,1-2 1,-1-4-1,2-1 1,-2-3-1,3-2 0,0 1 1,-3 3-1,1 2 0,-5 6 1,0 7 4,-1 9 6,-1 10 2,0 10 2,1 11-8,2 19-9,2 12 1,2 12 1,1 8 1,1-1 0,-3-1 3,0-10 2,-3-7 3,0-13-2,-1-13 9,-1-12 19,4-7 6,-3-21-7,3-14-20,3-16-8,-1-11-3,-1-10-2,2-7 0,-1 2-1,0 4-2,-3 11-9,4 11 0,-1 13 8,2 16 4,4 14 0,-1 10 5,2 16-3,-2 18 0,2 16 0,-2 16 0,-3 12 1,-1 11-1,-4 1 1,-2-1 1,-4-6 2,-1-7 0,-4-11-4,-1-9-2,1-8-1,0-7-1,-2-8-11,-1-6-27,1-7-24,-1-7-35,3-3-52,-3-8-79</inkml:trace>
  <inkml:trace contextRef="#ctx0" brushRef="#br0" timeOffset="97951.7942">22433 11814 439,'-4'10'1,"-2"5"1,-7 3-1,-2 3 1,-4 3 3,-1 2-3,0 3-1,1 1 1,2 1-1,5 0-1,4-1 0,6-3 1,2-2 25,2-5 27,7-4-4,4-5 2,1-4-15,3-4-15,1-3-13,4 0-7,3 1 0,-2 4-2,2 5-5,-2 3-3,-3 8 4,-3 4 3,-6 2 2,-6 2 1,-5 0 0,-2-2-1,-12-3-1,-4-3 0,-6-4 0,-2-4-13,-2-2-33,-1-5-34,-2-1-42,4-2-31</inkml:trace>
  <inkml:trace contextRef="#ctx0" brushRef="#br0" timeOffset="98777.8768">22883 12021 342,'6'-4'37,"2"1"-2,-5 2 10,-3 1-9,0 0-28,-6 2-10,-5 8 0,-6 4-1,-3 7 3,1 5 0,2 5-8,3 4-29,8 1-1,6-2 21,2 0 22,12-7 45,6-6 24,3-5-19,5-6-19,-2-8-12,1-2-8,-1-8-9,-1-7-5,-2-3-3,0 0-3,-3 1-2,-1 6-7,0 6-5,-2 5 5,0 16-2,1 14 8,-1 13 8,0 11 14,-1 11 9,-5 9 6,-4 8-1,-7-2 3,-3-2 0,-14-6-9,-11-8-8,-6-9-10,-11-14-4,-6-7-1,-9-9 0,-7-9-6,-9-8-34,-3-9-47,-5-4-76,-1-15-253</inkml:trace>
  <inkml:trace contextRef="#ctx0" brushRef="#br0" timeOffset="100173.0163">20406 12170 600,'-14'8'11,"-2"-3"-18,-12 1 12,-4 0 5,-12 1-7,-7 0-2,-6-1 0,-5 2-6,-7 1-6,-3 2-7,-6 0 2,-3 3 8,-7-1 7,-5 3 0,-8-2 3,-6 0 8,-6-1 13,-8-2 1,-7-1-3,-6-1-2,-4 0-4,-6-1 0,-3 0-7,-4 1 0,-4 1-4,-3 1-3,-3-1 0,-3 1 0,-4-1 3,-5-3 0,-4-2 1,-6-2 5,-3-3-1,-6 0 0,-5 0-4,-2-1-3,-2 1 3,-2-2-2,-4 2-3,1 0 3,-3-1-4,-3 3 2,-1 0 1,-2 0-2,-2-2 1,-5 0 0,-3 0-1,-1-2 2,-4-5-2,-4-1 1,-3 0 0,-2 0 0,-3 0 2,5 1-3,-3 0 5,1 2-5,4 1 3,4 0 0,3 1 0,3-1-1,5-1-2,7-1 2,9 0-2,10-1-1,9-2 3,13 1-3,16 2 3,13-1 0,16 0-2,15 3-1,16 0 1,14-1 1,15 3-2,10-1 1,10 0 1,10 0-3,9 1 2,5 0-3,9 0 1,5 1-2,4-1-1,5 2-4,0-1 0,3 0-1,5 0-4,0-1-16,1-1 5,2 0-8,-3-2-18,-2-1-29,0-1-28,-4 1 26,-1 1-18,-1-1 27,2 1 70,-1 0 52,4 0 54,3-1-24,1-3-5,5-2-3,3-3-16,5-3-11,4-3-9,8-3-15,5-2-11,3 2-8,7 1 0,3 3-2,-1 2 1,-2 4 0,-2 3 0,-8 2 1,-8 2-2,-8 3-3,-9 2-7,-8 1-5,-6 0 1,-3 10-15,-14 4 17,-9 6 14,-9 4 2,-8 6 5,-7 3 0,-4 3 3,-2 3 1,5 3 0,8 0-3,9 4-1,13 0 5,15 3 4,8 2 14,20 2 5,12-1-8,8 1-7,7-2-8,8-2-8,6-2-4,6-2-5,7-5-33,6-8-63,4-9-135</inkml:trace>
  <inkml:trace contextRef="#ctx0" brushRef="#br0" timeOffset="105495.5485">21951 11367 145,'5'3'130,"1"-2"-62,0 0-38,1-1 2,-1 0-1,-2 0-19,1-6-8,0-4-4,-1-2-3,-1-4-3,1-4 1,-3-4-1,-1-3 5,0-3 1,0-3 0,0-6 1,0-4 1,-3-2 5,0-6 3,1-2 2,1-3 1,-2 0-3,1-1-1,-1 0 0,-2-1-2,1-1-3,-2-1-2,-4-4-2,-1 0 1,-3-3-1,0-4 0,1 3 0,-1 1 0,0 2 1,4 5 0,3 4 2,0 5 4,6 6-1,-1 3-3,2 4-2,0 3 1,-1-1-1,-2 1-1,-2 1 0,-1 1 0,-2 3-1,2 2 1,1 6 0,2 2 0,3 5 1,0 5-1,0 4-2,2 4-4,2 2-9,2 0-4,2 6-4,0 2-12,0 1-28,1-2-46</inkml:trace>
  <inkml:trace contextRef="#ctx0" brushRef="#br0" timeOffset="107046.7036">21020 8702 166,'43'52'134,"0"-10"-77,2-10-16,2-11-13,-1-10 1,1-11-5,-1-3-14,-2-19-6,-2-7 3,-2-7-5,-1-2-5,1 3-14,2 5-9,7 10 13,9 10 9,10 10 7,8 6 13,9 14 15,8 8-8,7 7-1,0 4-9,6 3-3,1 1-3,-2-2 1,-1-4-2,-6-7-3,-8-6 0,-10-8 0,-12-9 7,-9-7-3,-11 0-4,-9-3-3,-5 0-9,-7 3-26,-3 8-32,0 10-20,-4 4-44</inkml:trace>
  <inkml:trace contextRef="#ctx0" brushRef="#br0" timeOffset="107522.7512">21554 7307 427,'8'11'24,"3"8"-17,1 11-6,2 13 2,3 15 0,5 14 2,3 9 2,4 8-1,-1 4 1,2-2-2,-2-5-3,-2-6 0,-6-9-2,-1-11 1,-5-10-1,-3-10 1,-2-11-5,-3-11-21,0-12-79,4-6-63</inkml:trace>
  <inkml:trace contextRef="#ctx0" brushRef="#br0" timeOffset="107724.7714">22232 8003 556,'-20'4'46,"-10"-4"-39,-10 0 4,-13 1 10,-10 0-11,-4 1-8,2 1-2,3 2-46,11-1-42,14 1-67,13-4-115</inkml:trace>
  <inkml:trace contextRef="#ctx0" brushRef="#br0" timeOffset="107992.7982">22216 7385 581,'0'4'42,"-6"14"-36,-3 13-8,-2 16 5,2 15 2,4 18 1,5 13-2,0 10-3,5 8 0,6 0 0,-1 0-6,1-3-8,-5-7-2,-2-6 0,-4-8-11,-4-10-20,-9-7-43,-5-9-97</inkml:trace>
  <inkml:trace contextRef="#ctx0" brushRef="#br0" timeOffset="108484.8474">21900 9262 315,'-3'-19'5,"1"0"14,-2 1-1,-5-1 1,-5-1-14,-5-1-4,-7-6-2,-9-2-24,-6-6-39,-7-2-34,-8-2-35</inkml:trace>
  <inkml:trace contextRef="#ctx0" brushRef="#br0" timeOffset="108661.8651">21168 8802 172,'-63'-6'26,"7"3"-26,3 3-3,8 1-2,3 6 3,4 2 2,2 2 4,2-1 8,1 1 15,1 2 12,-1 0-8,-1 0-7,-5 0-17,-2-2-5,-8-1-2,-5-4-14,-3-3-60,-7-3-62</inkml:trace>
  <inkml:trace contextRef="#ctx0" brushRef="#br0" timeOffset="108763.8753">19675 8874 71,'-83'-6'152,"-4"-2"-137,0 1 0,0-2-15,-1-3-96</inkml:trace>
  <inkml:trace contextRef="#ctx0" brushRef="#br0" timeOffset="109131.9121">17108 8669 495,'-118'-8'6,"-6"-2"-3,-5 3 1,-7 2-2,-2 0-3,3 2-27,0 1-22,5 1-10,0 1 6,6 0-5,3 0 21,-2 0 11,2 0 0,1 1 14,-3 2 11,1-2 3,-4 0 0,0 1 0,-1-1 0,3-1 6,2 0 9,1 2 9,3-2 3,3 1-4,2 0-6,0 1-2,-3 1-4,-2-2-3,-3 0-7,-3 1-2,-3-1-7,-3-1-41,-1 0-37</inkml:trace>
  <inkml:trace contextRef="#ctx0" brushRef="#br0" timeOffset="109288.9278">10891 8650 310,'-156'0'24,"-3"-5"12,1 1-19,-3 3-14,4 1-1,2-1-23,8-3-57,14-5-65</inkml:trace>
  <inkml:trace contextRef="#ctx0" brushRef="#br0" timeOffset="113086.3075">8321 12015 340,'-8'16'245,"3"1"-240,4 3 0,-1 5 9,2 8-10,0 2-3,0 5-1,3 1-7,0 0-14,0 0-10,-1-3-25,-2-2-41,2-3-109</inkml:trace>
  <inkml:trace contextRef="#ctx0" brushRef="#br0" timeOffset="113854.3843">8149 12727 562,'-21'18'43,"1"-3"-10,-3-2 6,-5-1-25,-4-3-11,-9-2-3,-2-3-20,-4-3-30,-5-1-28,-3 0-39,-5 0-7,-1 0 1,-5 0 2,2 0 74,-2 0 33,0 0 103,0 5 37,2 0-11,1 3-36,-1 1-15,1 0-8,-3-1-3,3-1-18,-4-2-11,0-4-12,1-1-8,-4-4-4,0-7-2,2-4-12,5-3-27,4-2-18,6 0 13,6 0 17,10 1 25,6 2 7,5 0 16,6 1 15,4 2 1,2-2-14,0-1-11,2-1-7,-1-3-3,1-4-1,-3-5-1,-3-4-1,1-6-2,-1-2 0,-2-3 0,1 0-9,-1-1 8,4 0 1,1 3 4,1 2 1,3 1 0,-1 2 0,4 2 1,-3 3-1,5 2 0,3 2-1,0 2-2,3 2 1,1 0 2,10 0 0,6 1 1,5 1-1,7-2 0,10 3 4,4 0 7,10 3-5,8 1-2,4 3 0,6 0 2,2 1-2,4 2-4,4 0 1,0 1-1,2 0-1,1 2 1,1 1 0,2 1-1,2 2 0,1 2 0,-2 2-1,-1 1 3,0 0 0,-5 1 3,-3-1 2,-5 5 2,-4-2-3,-3 1-4,-7 0-1,-3 0-2,-2 2-18,-3 0-44,3 0-96</inkml:trace>
  <inkml:trace contextRef="#ctx0" brushRef="#br0" timeOffset="114461.445">5722 12305 559,'-9'0'36,"-3"-1"-20,-4-5-8,-6-3-2,-1 1-4,-2-2-5,-3-2-21,-1-2-31,1-4-42,2-4-67</inkml:trace>
  <inkml:trace contextRef="#ctx0" brushRef="#br0" timeOffset="114625.4614">5090 11945 693,'-11'-15'45,"0"-4"-21,-1-6-11,-2-3-14,1-3-22,-1-2-57,3-5-59,1-1-42</inkml:trace>
  <inkml:trace contextRef="#ctx0" brushRef="#br0" timeOffset="114986.4975">5084 11275 486,'24'-29'98,"-2"-2"-36,-3-3-17,-8-2-32,-2-2-10,-3-5-6,-1-2-8,-1-3-13,3-3-12,0 1-34,3-1-24,2 2 15,2 1 6,1 1 20,1 2 8,-1 1 26,1 3 21,-1 2 14,-1 1 28,-1 3 20,-2 0-10,-4 2-14,1 2-9,-2 1 1,-1 2-2,0 3-3,-2 0-10,0 4-6,2 3-3,1 1-5,-3 4-4,3 1-4,-1 4-10,-2 2-23,0 2-37,0 4-6,-1 0-36,2 0-64</inkml:trace>
  <inkml:trace contextRef="#ctx0" brushRef="#br0" timeOffset="115463.5452">5640 10439 227,'11'20'181,"0"-5"-167,-3-1 9,-4-2-4,1-1-2,-2-1-7,-3-3-6,0-3-4,0-1-3,0-3 2,-2 0 1,-2 0 4,-1-10 3,2-3 0,-3-5-4,3-5-4,-2-4-1,-1-4 2,0-2 1,-1 0 0,0 1 0,-3 2 2,0 3-1,-6 3 0,1 5 0,-4 0 3,-4 3-2,-2 1 1,-5 3 0,1 2 4,-5 2 8,-3 4 9,-4 3 11,0 1 3,-6 3-6,-1 6 2,-2 3-2,2 1-12,2 0-11,2 0-8,6-1-1,2 1-5,3-2-3,4-1 3,3-2-5,2-2-15,6-2-20,2-3-37,7-1-95,6 0-180</inkml:trace>
  <inkml:trace contextRef="#ctx0" brushRef="#br0" timeOffset="116602.6591">6020 10099 432,'-12'13'30,"-2"1"-24,3 4-4,1 7 0,4 4 0,5 7 0,1 8-2,6 6 9,9 6 17,1 3 6,4 3-8,0 2-3,0-4-4,-3-5-3,-1-4-4,-4-8 4,-4-5-2,-6-8-1,-2-6-2,-11-7-2,-11-4-2,-9-6 3,-15-4-2,-12-3-3,-13 0 0,-13-2-4,-12-2 0,-8 0 0,-7 4 2,-6 0-3,-2 0 0,-2-1 2,0 1 1,5 0 0,1 0 1,7-1 1,5-2 4,9-5 1,8-5-4,9-2 0,9-6 3,6-3 4,9-4-1,6-1-7,6 0-1,6 1-3,9 2 1,3 1 0,6 2 0,4-1-1,4 1 2,1-1-1,2-2 0,0-2 1,0-1-1,-2 0 0,2-1-2,1 3 1,0 1-1,5 3 0,0 2-1,8 2 0,6 3 1,9 1 1,8 1 1,10 0-3,11 4 3,12 0-3,15 2 2,13 0-5,8 1 3,15 1 2,6 0 2,9 0-1,4 1 0,2 0 0,-1 2 1,-3 3-1,-10 0 0,-7 0 0,-14 9 0,-15 3 0,-11 3-1,-13 3-10,-14 0-20,-11 2-15,-14-2-54,-9-3-104</inkml:trace>
  <inkml:trace contextRef="#ctx0" brushRef="#br0" timeOffset="116936.6925">4429 10579 194,'13'6'204,"-1"2"-138,5 1-10,0 6-1,0 5-10,-1 7-7,-2 4-14,0 4-15,-5 0-6,-1-1-3,-2-2-10,-1-5-30,-2-4-39,0-6-33,0-5 8,-2-7-29,1-5-82</inkml:trace>
  <inkml:trace contextRef="#ctx0" brushRef="#br0" timeOffset="117150.7139">4649 10539 137,'18'8'402,"-1"5"-366,0 5-14,-2 4-9,-1 2 10,-5 1-2,-2-1-13,-4-4-6,-2-4-1,2-3-12,0-5-36,1-2-21,2-6-42,1 0-43,3-4-123</inkml:trace>
  <inkml:trace contextRef="#ctx0" brushRef="#br0" timeOffset="117398.7387">4839 10306 632,'1'3'34,"1"9"-22,1 10-15,0 6 4,2 10 1,4 5-1,5 4-2,4 1-2,4-1 3,3-2 0,4-2-6,-1-3-5,-3-6 6,-2-6-18,-7-8-25,-5-8-38,-8-9-92</inkml:trace>
  <inkml:trace contextRef="#ctx0" brushRef="#br0" timeOffset="117612.7601">4820 10611 360,'-8'7'293,"-4"-1"-243,-10 0-34,-10 0 0,-12 1 8,-10-1-11,-11-2-9,-7-3-3,-2-1-2,0 0-1,2-5-13,7-3-24,11-3-25,7 0-45,13-1-27,13-2-43</inkml:trace>
  <inkml:trace contextRef="#ctx0" brushRef="#br0" timeOffset="118352.8341">5646 10220 408,'-17'-9'231,"3"-7"-194,-3-5-16,2-5-13,-1-3-7,7-5-6,6-3-26,3-4-52,8-4-24,13 0-42,7-1-108</inkml:trace>
  <inkml:trace contextRef="#ctx0" brushRef="#br0" timeOffset="118530.8519">5789 9631 270,'20'-37'73,"-6"1"-14,-2 1 5,-1 1-7,-3 2-17,-2 0-19,0 2-11,4 0-7,-1 0-4,5 2-6,6 2-11,3 2-18,8 4-4,4 2 17,2 5 13,2 1 6,-5 1-17,0 1-37,-8-2-118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26:26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15913 4823 165,'-10'0'22,"0"-4"-11,0-1 15,1 0-2,-3-1-15,-1 2-7,2-1-1,0 2-1,2 0 0,0 1-2,1 2-7,0 0 5,-1 0 3,-2 0 1,-1 0 0,-4 0 0,-2 0 0,-3 0 1,-2-1-1,-2-1 1,-1 0-1,-3-1 1,-2-1 3,0 0 3,-2 1 2,-3-1 0,1-1-3,-2 2-1,-2-1-1,-3 0 2,-3-1-1,-2 1 2,-1 0 0,-3 0-2,-1-1 2,-3 1 0,-1 0 4,1 1-2,-1 0-4,0 2-1,2-2 0,1 2-1,2-1 2,0 1 3,3 1-1,1 0-2,2 0-4,5 0 0,0 0 0,2 0-8,6 0-43,4-4-111</inkml:trace>
  <inkml:trace contextRef="#ctx0" brushRef="#br0" timeOffset="4650.465">21885 4718 68,'3'-2'8,"-2"0"3,1-1-6,-1 2 2,1 1-6,-2 0 0,0 0 0,0 0 1,0 0 1,-2 0 7,-2 0-7,-2 4-1,-4 0-2,1-1 1,-2 1 2,0 0 8,-3 0 10,-1-2 2,-2 1 0,0 0 2,-7 0-5,3 1 0,-6-1-6,-2-1-2,-2 1-2,-2-1 1,-4-2 1,-3 0 0,-2 0-1,-3 0 1,-3-5-3,-3 0-2,-4-1 0,1 1-1,0-1-1,0 0 2,1 1-1,0-1-2,2-1 1,3 0-2,0 2-2,6 1 0,3 2-1,7 0-13,10-2-63,10-2-160</inkml:trace>
  <inkml:trace contextRef="#ctx0" brushRef="#br0" timeOffset="7651.7651">4791 4903 325,'3'-5'30,"3"-3"-14,2-1 6,-2-2-9,0 0-9,0-1-4,0-3-3,2 2-7,1-1 2,4 0-9,1 1 1,3 0 8,3 2 5,3 1 4,5-1 0,2 1 6,4 1 2,3 0 0,2 1 0,3 0-3,1 1-4,3 0-1,1 0 1,3 2-1,1 0 0,5 1 2,-1 1-1,6 1 1,1 1-2,3 1 0,2 0 0,-1 0-1,3 6 2,-4 3 0,0 4-1,-2 4 0,1 4 1,-2 6-2,0 4 1,0 3-1,0 5 0,0 2 1,0 3-1,-2 3 3,-2 2 0,-5 1 2,-7 3-2,-6 2-3,-7 0 1,-5 2-1,-8 0 0,0 2 0,-6 1 0,-5 2 0,-4 1 0,-3 0-1,-4 1 1,-7-1 0,-10-2 0,-6-2 0,-6-4 2,-7-3 1,-6-5 2,-5-4 1,-6-3 5,-4-4-1,-4-3 3,-7-5-2,-3-2 0,-6-4-2,-6-6-2,-8-3 1,-2-4 0,-4-5-3,-2-4 1,-3 0 0,2-8 5,0-5-4,2-5-2,6-5-3,2-3 0,6-6 0,5-5 0,8-6 0,5-7-2,4-7 2,9-7-1,3-6 0,9-8 1,3-5 1,7-3-5,5-5 4,7-1 0,3-3-2,11 3 0,7 1-2,4 2 0,18 6-6,15 1-3,13 5-3,10 5 2,18 7 1,12 7-4,18 11-2,15 12-6,18 14-13,17 13-13,22 8-34,17 18-90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40:38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1456 4069 487,'15'-20'8,"2"-1"0,2 2-2,4 1-3,5 2-5,9-1-15,7-1-5,7 2-4,6-1-9,5 1-12,2 2 9,4 2 14,2 2 10,4 3 10,5 3 4,5 1 4,7 3 10,10 0 10,9 3 1,10 4 5,10 5-6,11 2-5,11 6 0,6 3-6,0 8-6,2 4-4,-2 6 1,-9 5 7,-13 6 4,-13 6-4,-15 3-6,-16 4-4,-13 3 0,-17 2-1,-11 0-1,-14 1-2,-14 1-2,-13 1-4,-12-3 0,-21-1 3,-20-3 3,-21-4 2,-17-7 3,-23-7 0,-16-7 4,-18-8 9,-13-8-4,-15-8-6,-6-7 0,-8-6 1,-3-3-6,-1-3 0,-4-10 1,1-6 0,-4-4 0,2-6-1,0-4 2,4-6-3,9-5 0,10-8-1,15-6 2,10-4-1,17-3 4,19-7 5,15-4 5,22-2 1,23-6-2,23 0-9,22-5 3,29-3-1,33 0-8,33 0 1,27 6 2,34 6 0,25 10-1,27 16 1,13 20-1,10 21-1,0 14-20,-12 25-33,-22 12-58,-30 6-135</inkml:trace>
  <inkml:trace contextRef="#ctx0" brushRef="#br0" timeOffset="24233">16644 1301 259,'-17'-7'24,"-3"-2"-21,-5-1 8,-9-1 10,-8-3-5,-4-1-5,-7-1-5,-1-3 12,-3-1-14,-5-2 3,-2-1 1,-4-1-3,-5-2 7,-3 0-9,-3 0-1,-2 2-2,2 3 1,3 4 0,3 5-2,4 7 2,4 5-3,4 3 1,8 17-1,8 8 0,5 11 0,11 11 1,5 11 3,9 11 1,6 12 3,2 11 4,7 13-1,0 13 0,3 11-4,5 10-2,0 10-2,0 8 0,-4 5 0,-2 7 0,-2 7-2,0 2 2,-8 4 1,-3 5-2,-1 1 2,0 4-2,-2 2 0,3 0 1,0 2 0,3 1-1,2 0 1,3-2 2,3-2 1,0-3-1,3-4 0,5-9 1,-1-10 3,3-10 4,-4-12 4,-1-15 3,-1-12 0,1-15-3,-2-11-1,3-11-2,0-11 2,2-11-3,1-8-3,2-10-1,3-7-4,3-9 0,7-6 0,8-6 0,8-4 3,15-4-3,13-3-1,16-2-2,15 2 0,14 1 0,14 3 0,14 5 1,8 6-2,8 6-3,-2 6-9,-2 2-10,-9 3-12,-13-1-31,-18-11-73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1T19:41:39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16976 4386 143,'-37'0'26,"-3"0"-7,-4 0 10,-4 1 10,-4-1-10,-1 0-12,-5 0-3,0 0 0,-4 0 0,-2 0-2,0 0-2,-1 3-2,2 3-4,1 0-3,4-1-1,7-4-51,5-1-209</inkml:trace>
  <inkml:trace contextRef="#ctx0" brushRef="#br0" timeOffset="1236">7938 4449 133,'6'0'41,"0"0"3,-3 0 2,-1 0-10,-2 0-17,0 0-10,-2 0 1,-7 0-8,-5 0 0,-5 0 0,-9 0 1,-7 0-1,-5 0-1,-12 2 2,-7-1 0,-7 0 1,-6-1 1,-5 0-1,-5 0-2,0 0-1,1-1 0,2-2-1,5 0-1,5-1-21,6-2-60,10-5-106</inkml:trace>
  <inkml:trace contextRef="#ctx0" brushRef="#br0" timeOffset="28358">10542 6492 53,'-3'0'25,"0"0"11,2 0 5,1 0-13,0-3-10,0-1-13,0 0-3,4 1-2,-1-1-2,4 1 1,-3 0 2,-1 1 4,0 0 3,-1 1 0,-2 0 0,0-1 6,-2-1-12,-4 2 0,-5-1-1,-1 0 1,0 1 3,-4-1 3,-1 1 6,-3 1 0,-2 0-4,-3 0 0,-3 0-2,-4 0-3,-1 0-4,-7 0 0,-3 0-1,-4 0 1,-4 0-1,-2 0 0,-1 0 0,0 0 0,1 0 0,-1 0 0,-1 0 1,3 0-1,-4 0 0,0 0 1,-4 1 0,1-1 5,-2 0 0,1 0 0,-1 0-1,1 0-1,-1 0-1,2 0 1,1-2-1,-3-1 2,1 1 1,-1-2 0,-2 2 0,-1 1-4,-3 0 2,1 0-2,-3 1-1,1-1 0,3 1-1,2-1 1,4 1-1,3 0 1,9 0-2,7 0 1,6 0 0,11 0-22,7 0-59,13-9-137</inkml:trace>
  <inkml:trace contextRef="#ctx0" brushRef="#br0" timeOffset="43018">13376 7554 254,'2'0'20,"-1"0"-18,6-5 0,-1 1-2,2-2 5,4 0-2,2-1-2,5 0 1,1 0 2,1 1 0,6 2-2,1 0-2,1 1 1,2 1 1,2 0 0,4 0 5,2 1-1,4 1 0,4 0 1,5 0-2,4 0 0,6 0-1,2 0-1,2 0-1,4 3-1,0 0 0,0-1 2,1 2 2,3 0 2,-1 0 1,2-1 2,-1 0-3,2 1-1,3-1-1,0-3-1,5 1 0,3-1-1,1 0 2,5 0-1,0 0-2,2 0-1,-1 0 1,2 0 0,1 0 1,-1 0 2,-3 0-2,1 0 1,-4-1-2,0-1-2,0-2 1,-2 0 0,-1-2 0,0 1 0,1 0 0,1 1 3,-1 1 3,4 2 1,-3 0 2,1 1 0,-1 0 2,-4 0 1,-3 1-7,-3 3-2,-3 0-1,-4 0-3,-7 3 1,-8-1-1,-4 1-3,-4-1-34,-7-5-64,-5-1-237</inkml:trace>
  <inkml:trace contextRef="#ctx0" brushRef="#br0" timeOffset="43914">18499 7420 209,'15'0'60,"5"0"-50,5 0-4,5 4-4,4 1 2,6-1 0,5 3-1,5 0-1,2-1 1,6 2 0,2-1 1,7 3-3,1-1 0,6 0 1,4 1 1,3 0 4,5 1 4,4-1 5,5-1-3,6 1-4,-1-2-3,7 2 0,2-1-3,1 0 0,2 0-2,1 0 0,1-1 0,4 1 1,2-2 5,-2-2-3,-2-1 0,2-2 3,-1-2-1,0 0 2,-4-7 2,0-1-3,2-4 1,-2 1-3,0-3 0,0 1-2,-1-1 0,-2 1-2,-3 1 1,-3 0-1,-2 4-1,-4-1 1,-4 3-1,-4 5 0,-1 1-1,-2 1-6,1 12-20,-1 6-25,0 2-67</inkml:trace>
  <inkml:trace contextRef="#ctx0" brushRef="#br0" timeOffset="52081">14538 8442 6,'1'4'237,"-1"-1"-193,0 0-34,-3-1-4,-3 0 5,-7 1 5,-2-1-4,-5-1-6,-4-1 0,0 0-1,-3 0 1,-2 0 0,-1 0 0,-1 0 2,2 0 1,-5 0 5,-2 0-4,-1 1-4,0 1-1,0-1-5,-2 0 1,3 2-2,5-1-16,3-1-32,7 0-36,5-1-38</inkml:trace>
  <inkml:trace contextRef="#ctx0" brushRef="#br0" timeOffset="52425">14449 8626 368,'-25'4'8,"-4"-4"5,-5 2 14,-2-2-1,-4 0-13,-5 0-10,1 0-3,-2 0-11,-1-2-39,-1-4-46,5 0-108</inkml:trace>
  <inkml:trace contextRef="#ctx0" brushRef="#br0" timeOffset="77432">18761 10519 112,'12'2'21,"-3"1"0,2-2 2,0-1 4,0 2-7,-2-1-13,2 1-7,0 0 0,0-1-7,-2 1-19,-1-1-7,0 1-20,-2-1-47</inkml:trace>
  <inkml:trace contextRef="#ctx0" brushRef="#br0" timeOffset="77672">18903 10542 66,'2'0'61,"-1"1"-14,-1-1 5,2 0 0,-2 0-17,0 0-18,-2 0-12,-4 0 3,-3 0 3,-4 0-2,-2 0-4,-1 0-3,-4 0 0,-3-1 1,-3 1 2,-4 0 7,-5 1 2,-6-1 2,-4 0 0,-4 0 1,-4 0-3,0 1 0,1 1-6,0 1-4,4 1-3,2 2-2,2-2-32,4-1-52,4-3-131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customXml" Target="../ink/ink8.xml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wolframalpha.com/input/?i=y%5E2+=+x%5E3+++7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9.xml"/><Relationship Id="rId3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0.xml"/><Relationship Id="rId3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1.xml"/><Relationship Id="rId3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2.xml"/><Relationship Id="rId3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3.xml"/><Relationship Id="rId3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4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5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6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7.xml"/><Relationship Id="rId3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8.xml"/><Relationship Id="rId3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wolframalpha.com/input/?i=y%5E2+mod+3+=+x%5E3+++7+mod+3" TargetMode="Externa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9.xml"/><Relationship Id="rId3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wolframalpha.com/input/?i=y%5E2+=+x%5E3+++7+(mod+2%5E256+-+2%5E32+-+2%5E9+-+2%5E8+-+2%5E7+-+2%5E6+-+2%5E4+-+1)" TargetMode="Externa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ustomXml" Target="../ink/ink20.xml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olframalpha.com/input/?i=y%5E2+=+x%5E3+++7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://www.coindesk.com/math-behind-bitcoin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indesk.com/math-behind-bitcoin/" TargetMode="Externa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4.xml"/><Relationship Id="rId3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6.xml"/><Relationship Id="rId3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532" b="24714"/>
          <a:stretch/>
        </p:blipFill>
        <p:spPr>
          <a:xfrm>
            <a:off x="0" y="-79382"/>
            <a:ext cx="9518208" cy="52228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5183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5129" y="343882"/>
            <a:ext cx="3240496" cy="2554545"/>
          </a:xfrm>
          <a:prstGeom prst="rect">
            <a:avLst/>
          </a:prstGeom>
          <a:solidFill>
            <a:schemeClr val="tx2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3:</a:t>
            </a: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Elliptic Curve Cryptography</a:t>
            </a:r>
          </a:p>
          <a:p>
            <a:pPr algn="ctr"/>
            <a:r>
              <a:rPr lang="en-US" sz="4000" b="1" i="1" dirty="0" smtClean="0">
                <a:solidFill>
                  <a:srgbClr val="EBF1DE"/>
                </a:solidFill>
                <a:latin typeface="Book Antiqua"/>
                <a:cs typeface="Book Antiqua"/>
              </a:rPr>
              <a:t>y</a:t>
            </a:r>
            <a:r>
              <a:rPr lang="en-US" sz="4000" b="1" i="1" baseline="30000" dirty="0" smtClean="0">
                <a:solidFill>
                  <a:srgbClr val="EBF1DE"/>
                </a:solidFill>
                <a:latin typeface="Book Antiqua"/>
                <a:cs typeface="Book Antiqua"/>
              </a:rPr>
              <a:t>2</a:t>
            </a:r>
            <a:r>
              <a:rPr lang="en-US" sz="4000" b="1" i="1" dirty="0" smtClean="0">
                <a:solidFill>
                  <a:srgbClr val="EBF1DE"/>
                </a:solidFill>
                <a:latin typeface="Book Antiqua"/>
                <a:cs typeface="Book Antiqua"/>
              </a:rPr>
              <a:t> = x</a:t>
            </a:r>
            <a:r>
              <a:rPr lang="en-US" sz="4000" b="1" i="1" baseline="30000" dirty="0" smtClean="0">
                <a:solidFill>
                  <a:srgbClr val="EBF1DE"/>
                </a:solidFill>
                <a:latin typeface="Book Antiqua"/>
                <a:cs typeface="Book Antiqua"/>
              </a:rPr>
              <a:t>3</a:t>
            </a:r>
            <a:r>
              <a:rPr lang="en-US" sz="4000" b="1" i="1" dirty="0" smtClean="0">
                <a:solidFill>
                  <a:srgbClr val="EBF1DE"/>
                </a:solidFill>
                <a:latin typeface="Book Antiqua"/>
                <a:cs typeface="Book Antiqua"/>
              </a:rPr>
              <a:t> + 7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6008" y="1098280"/>
            <a:ext cx="3054150" cy="1569660"/>
          </a:xfrm>
          <a:prstGeom prst="rect">
            <a:avLst/>
          </a:prstGeom>
          <a:solidFill>
            <a:srgbClr val="FDEADA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Project 1 </a:t>
            </a:r>
            <a:r>
              <a:rPr lang="en-US" sz="2400" dirty="0" smtClean="0"/>
              <a:t>will be posted by midnight tonight, and is due on January 30.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1360" y="1550520"/>
              <a:ext cx="4680720" cy="3012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00" y="1543680"/>
                <a:ext cx="4698720" cy="302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2" y="2921000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872" y="2921000"/>
            <a:ext cx="1270661" cy="12706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06800" y="3348897"/>
            <a:ext cx="1981200" cy="414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7961" y="1278596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Alice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B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18000" y="4232301"/>
            <a:ext cx="419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does Bob transfer </a:t>
            </a:r>
            <a:r>
              <a:rPr lang="en-US" i="1" dirty="0" smtClean="0">
                <a:latin typeface="Cambria Math"/>
                <a:cs typeface="Cambria Math"/>
              </a:rPr>
              <a:t>x</a:t>
            </a:r>
            <a:r>
              <a:rPr lang="en-US" dirty="0" smtClean="0"/>
              <a:t> to Colleen (</a:t>
            </a:r>
            <a:r>
              <a:rPr lang="en-US" i="1" dirty="0" smtClean="0">
                <a:latin typeface="Cambria Math"/>
                <a:cs typeface="Cambria Math"/>
              </a:rPr>
              <a:t>KU</a:t>
            </a:r>
            <a:r>
              <a:rPr lang="en-US" baseline="-25000" dirty="0" smtClean="0">
                <a:latin typeface="Cambria Math"/>
                <a:cs typeface="Cambria Math"/>
              </a:rPr>
              <a:t>C</a:t>
            </a:r>
            <a:r>
              <a:rPr lang="en-US" dirty="0" smtClean="0"/>
              <a:t>)?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637640" y="1636200"/>
              <a:ext cx="6244560" cy="643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6840" y="1628280"/>
                <a:ext cx="6259320" cy="6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80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2" y="2921000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872" y="2921000"/>
            <a:ext cx="1270661" cy="12706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06800" y="3348897"/>
            <a:ext cx="1981200" cy="414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112395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Alice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B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196215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Bob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, given to me by </a:t>
            </a:r>
            <a:r>
              <a:rPr lang="en-US" sz="2400" i="1" dirty="0"/>
              <a:t>m</a:t>
            </a:r>
            <a:r>
              <a:rPr lang="en-US" sz="2400" baseline="-25000" dirty="0"/>
              <a:t>1</a:t>
            </a:r>
            <a:r>
              <a:rPr lang="en-US" sz="2400" dirty="0" smtClean="0"/>
              <a:t>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C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2400" dirty="0" smtClean="0"/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982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0200" y="91059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Alice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B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174879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Bob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, given to me by </a:t>
            </a:r>
            <a:r>
              <a:rPr lang="en-US" sz="2400" i="1" dirty="0"/>
              <a:t>m</a:t>
            </a:r>
            <a:r>
              <a:rPr lang="en-US" sz="2400" baseline="-25000" dirty="0"/>
              <a:t>1</a:t>
            </a:r>
            <a:r>
              <a:rPr lang="en-US" sz="2400" dirty="0" smtClean="0"/>
              <a:t>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C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784257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Colleen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, given to me by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D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88112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18640" y="4058473"/>
            <a:ext cx="6796001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This does not prevent double spending!  (Next week)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407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Asymmetry Required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5142278" cy="3567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Need a function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ambria Math"/>
                <a:cs typeface="Cambria Math"/>
              </a:rPr>
              <a:t>f</a:t>
            </a:r>
            <a:r>
              <a:rPr lang="en-US" dirty="0" smtClean="0"/>
              <a:t>  that is:</a:t>
            </a:r>
          </a:p>
          <a:p>
            <a:pPr marL="0" indent="0">
              <a:buNone/>
            </a:pPr>
            <a:r>
              <a:rPr lang="en-US" b="1" dirty="0" smtClean="0"/>
              <a:t>Easy to compute: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/>
              <a:t>, </a:t>
            </a:r>
            <a:r>
              <a:rPr lang="en-US" sz="2800" b="1" dirty="0" smtClean="0"/>
              <a:t>easy</a:t>
            </a:r>
            <a:r>
              <a:rPr lang="en-US" sz="2800" dirty="0" smtClean="0"/>
              <a:t> to compute </a:t>
            </a:r>
            <a:r>
              <a:rPr lang="en-US" sz="2800" i="1" dirty="0" smtClean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endParaRPr lang="en-US" dirty="0" smtClean="0">
              <a:solidFill>
                <a:schemeClr val="accent6"/>
              </a:solidFill>
            </a:endParaRPr>
          </a:p>
          <a:p>
            <a:pPr marL="57150" indent="0">
              <a:buNone/>
            </a:pPr>
            <a:r>
              <a:rPr lang="en-US" b="1" dirty="0" smtClean="0"/>
              <a:t>Hard to invert:</a:t>
            </a:r>
            <a:r>
              <a:rPr lang="en-US" dirty="0" smtClean="0"/>
              <a:t>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sz="2800" dirty="0" smtClean="0"/>
              <a:t>, </a:t>
            </a:r>
            <a:r>
              <a:rPr lang="en-US" sz="2800" b="1" dirty="0" smtClean="0"/>
              <a:t>hard</a:t>
            </a:r>
            <a:r>
              <a:rPr lang="en-US" sz="2800" dirty="0" smtClean="0"/>
              <a:t> </a:t>
            </a:r>
            <a:r>
              <a:rPr lang="en-US" sz="2800" dirty="0"/>
              <a:t>to compute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</a:p>
          <a:p>
            <a:pPr marL="57150" indent="0">
              <a:buNone/>
            </a:pPr>
            <a:r>
              <a:rPr lang="en-US" b="1" dirty="0" smtClean="0"/>
              <a:t>Has a </a:t>
            </a:r>
            <a:r>
              <a:rPr lang="en-US" b="1" dirty="0" smtClean="0">
                <a:solidFill>
                  <a:schemeClr val="accent5"/>
                </a:solidFill>
              </a:rPr>
              <a:t>trap-door</a:t>
            </a:r>
            <a:r>
              <a:rPr lang="en-US" b="1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given </a:t>
            </a:r>
            <a:r>
              <a:rPr lang="en-US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chemeClr val="accent5"/>
                </a:solidFill>
                <a:latin typeface="Cambria Math"/>
                <a:cs typeface="Cambria Math"/>
              </a:rPr>
              <a:t>t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r>
              <a:rPr lang="en-US" b="1" dirty="0" smtClean="0"/>
              <a:t>	easy</a:t>
            </a:r>
            <a:r>
              <a:rPr lang="en-US" dirty="0" smtClean="0"/>
              <a:t> </a:t>
            </a:r>
            <a:r>
              <a:rPr lang="en-US" dirty="0"/>
              <a:t>to compute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439" t="14833" r="22525"/>
          <a:stretch/>
        </p:blipFill>
        <p:spPr>
          <a:xfrm>
            <a:off x="5257801" y="1173713"/>
            <a:ext cx="3772391" cy="316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03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237" b="6705"/>
          <a:stretch/>
        </p:blipFill>
        <p:spPr>
          <a:xfrm>
            <a:off x="1" y="8882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2699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Elliptic Curve Cryptography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7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Screen Shot 2015-01-20 at 9.48.53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5" y="133222"/>
            <a:ext cx="4904171" cy="472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83112"/>
          <a:stretch/>
        </p:blipFill>
        <p:spPr>
          <a:xfrm>
            <a:off x="5855576" y="605403"/>
            <a:ext cx="2835902" cy="81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81678"/>
          <a:stretch/>
        </p:blipFill>
        <p:spPr>
          <a:xfrm>
            <a:off x="5834524" y="1620884"/>
            <a:ext cx="2967346" cy="781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0535" y="3703586"/>
            <a:ext cx="345133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Real numbers are useless!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76840" y="343440"/>
              <a:ext cx="5840640" cy="226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400" y="335160"/>
                <a:ext cx="5858640" cy="22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67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181239"/>
            <a:ext cx="80951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/>
              <a:t>group</a:t>
            </a:r>
            <a:r>
              <a:rPr lang="en-US" sz="2400" dirty="0"/>
              <a:t> is a set,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on </a:t>
            </a:r>
            <a:r>
              <a:rPr lang="en-US" sz="2400" dirty="0" smtClean="0"/>
              <a:t>which </a:t>
            </a:r>
            <a:r>
              <a:rPr lang="en-US" sz="2400" dirty="0"/>
              <a:t>the operation </a:t>
            </a:r>
            <a:r>
              <a:rPr lang="en-US" sz="2400" dirty="0">
                <a:latin typeface="Cambria Math"/>
                <a:cs typeface="Cambria Math"/>
              </a:rPr>
              <a:t>⊕</a:t>
            </a:r>
            <a:r>
              <a:rPr lang="en-US" sz="2400" dirty="0"/>
              <a:t> is defined with the following properties</a:t>
            </a:r>
            <a:r>
              <a:rPr lang="en-US" sz="2400" dirty="0" smtClean="0"/>
              <a:t>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Closure:</a:t>
            </a:r>
            <a:r>
              <a:rPr lang="en-US" sz="2400" dirty="0"/>
              <a:t> 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Associative:</a:t>
            </a:r>
            <a:r>
              <a:rPr lang="en-US" sz="2400" dirty="0"/>
              <a:t> 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(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) ⊕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(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)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Identity:</a:t>
            </a:r>
            <a:r>
              <a:rPr lang="en-US" sz="2400" dirty="0"/>
              <a:t> there is some element,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such </a:t>
            </a:r>
            <a:r>
              <a:rPr lang="en-US" sz="2400" dirty="0" smtClean="0"/>
              <a:t>that: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for </a:t>
            </a:r>
            <a:r>
              <a:rPr lang="en-US" sz="2400" dirty="0"/>
              <a:t>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Inverse: </a:t>
            </a:r>
            <a:r>
              <a:rPr lang="en-US" sz="2400" dirty="0"/>
              <a:t>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there exists an inverse, </a:t>
            </a:r>
            <a:r>
              <a:rPr lang="en-US" sz="2400" dirty="0">
                <a:latin typeface="Cambria Math"/>
                <a:cs typeface="Cambria Math"/>
              </a:rPr>
              <a:t>-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such that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(-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) = 0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483640" y="1578960"/>
              <a:ext cx="5865840" cy="222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0040" y="1571760"/>
                <a:ext cx="5875560" cy="22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54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342" y="168748"/>
            <a:ext cx="8619085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Closure</a:t>
            </a:r>
            <a:r>
              <a:rPr lang="en-US" sz="2000" b="1" dirty="0"/>
              <a:t>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Associative: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(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)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)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Identity:</a:t>
            </a:r>
            <a:r>
              <a:rPr lang="en-US" sz="2000" dirty="0"/>
              <a:t> there is some element,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</a:t>
            </a:r>
            <a:r>
              <a:rPr lang="en-US" sz="2000" dirty="0" smtClean="0"/>
              <a:t>that: 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for </a:t>
            </a:r>
            <a:r>
              <a:rPr lang="en-US" sz="2000" dirty="0"/>
              <a:t>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Inverse: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there exists an inverse, </a:t>
            </a:r>
            <a:r>
              <a:rPr lang="en-US" sz="2000" dirty="0">
                <a:latin typeface="Cambria Math"/>
                <a:cs typeface="Cambria Math"/>
              </a:rPr>
              <a:t>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that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) = 0</a:t>
            </a:r>
            <a:r>
              <a:rPr lang="en-US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342" y="1930976"/>
            <a:ext cx="3006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</a:t>
            </a:r>
            <a:r>
              <a:rPr lang="en-US" sz="2400" i="1" dirty="0" smtClean="0">
                <a:latin typeface="Cambria Math"/>
                <a:cs typeface="Cambria Math"/>
              </a:rPr>
              <a:t>Integers</a:t>
            </a:r>
            <a:r>
              <a:rPr lang="en-US" sz="2400" dirty="0" smtClean="0"/>
              <a:t>, </a:t>
            </a:r>
            <a:r>
              <a:rPr lang="en-US" sz="2400" b="1" dirty="0" smtClean="0"/>
              <a:t>+</a:t>
            </a:r>
            <a:r>
              <a:rPr lang="en-US" sz="2400" dirty="0" smtClean="0"/>
              <a:t> a group?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78320" y="2500560"/>
              <a:ext cx="3351960" cy="134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240" y="2495520"/>
                <a:ext cx="3370680" cy="13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14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342" y="168748"/>
            <a:ext cx="8619085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Closure</a:t>
            </a:r>
            <a:r>
              <a:rPr lang="en-US" sz="2000" b="1" dirty="0"/>
              <a:t>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Associative: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(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)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)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Identity:</a:t>
            </a:r>
            <a:r>
              <a:rPr lang="en-US" sz="2000" dirty="0"/>
              <a:t> there is some element,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</a:t>
            </a:r>
            <a:r>
              <a:rPr lang="en-US" sz="2000" dirty="0" smtClean="0"/>
              <a:t>that: 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for </a:t>
            </a:r>
            <a:r>
              <a:rPr lang="en-US" sz="2000" dirty="0"/>
              <a:t>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Inverse: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there exists an inverse, </a:t>
            </a:r>
            <a:r>
              <a:rPr lang="en-US" sz="2000" dirty="0">
                <a:latin typeface="Cambria Math"/>
                <a:cs typeface="Cambria Math"/>
              </a:rPr>
              <a:t>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that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) = 0</a:t>
            </a:r>
            <a:r>
              <a:rPr lang="en-US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342" y="1930976"/>
            <a:ext cx="3046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</a:t>
            </a:r>
            <a:r>
              <a:rPr lang="en-US" sz="2400" i="1" dirty="0" smtClean="0">
                <a:latin typeface="Cambria Math"/>
                <a:cs typeface="Cambria Math"/>
              </a:rPr>
              <a:t>Naturals</a:t>
            </a:r>
            <a:r>
              <a:rPr lang="en-US" sz="2400" dirty="0" smtClean="0"/>
              <a:t>, </a:t>
            </a:r>
            <a:r>
              <a:rPr lang="en-US" sz="2400" b="1" dirty="0" smtClean="0"/>
              <a:t>+</a:t>
            </a:r>
            <a:r>
              <a:rPr lang="en-US" sz="2400" dirty="0" smtClean="0"/>
              <a:t> a group?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7920" y="1364040"/>
              <a:ext cx="1720800" cy="160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60" y="1355040"/>
                <a:ext cx="1743120" cy="16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87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342" y="168748"/>
            <a:ext cx="8619085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Closure</a:t>
            </a:r>
            <a:r>
              <a:rPr lang="en-US" sz="2000" b="1" dirty="0"/>
              <a:t>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Associative: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(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)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)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Identity:</a:t>
            </a:r>
            <a:r>
              <a:rPr lang="en-US" sz="2000" dirty="0"/>
              <a:t> there is some element,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</a:t>
            </a:r>
            <a:r>
              <a:rPr lang="en-US" sz="2000" dirty="0" smtClean="0"/>
              <a:t>that: 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for </a:t>
            </a:r>
            <a:r>
              <a:rPr lang="en-US" sz="2000" dirty="0"/>
              <a:t>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Inverse: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there exists an inverse, </a:t>
            </a:r>
            <a:r>
              <a:rPr lang="en-US" sz="2000" dirty="0">
                <a:latin typeface="Cambria Math"/>
                <a:cs typeface="Cambria Math"/>
              </a:rPr>
              <a:t>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that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) = 0</a:t>
            </a:r>
            <a:r>
              <a:rPr lang="en-US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342" y="1930976"/>
            <a:ext cx="3151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</a:t>
            </a:r>
            <a:r>
              <a:rPr lang="en-US" sz="2400" i="1" dirty="0" err="1" smtClean="0">
                <a:latin typeface="Cambria Math"/>
                <a:cs typeface="Cambria Math"/>
              </a:rPr>
              <a:t>Rationals</a:t>
            </a:r>
            <a:r>
              <a:rPr lang="en-US" sz="2400" dirty="0" smtClean="0"/>
              <a:t>, </a:t>
            </a:r>
            <a:r>
              <a:rPr lang="en-US" sz="2400" b="1" dirty="0" smtClean="0"/>
              <a:t>*</a:t>
            </a:r>
            <a:r>
              <a:rPr lang="en-US" sz="2400" dirty="0" smtClean="0"/>
              <a:t> a group?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9040" y="101880"/>
              <a:ext cx="8828280" cy="462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760" y="93240"/>
                <a:ext cx="8846640" cy="46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8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Bitcoin</a:t>
            </a:r>
            <a:r>
              <a:rPr lang="en-US" b="1" dirty="0" smtClean="0"/>
              <a:t> Wallets and Passwords</a:t>
            </a:r>
          </a:p>
          <a:p>
            <a:pPr marL="0" indent="0">
              <a:buNone/>
            </a:pPr>
            <a:r>
              <a:rPr lang="en-US" b="1" dirty="0" smtClean="0"/>
              <a:t>Asymmetric Cryptography Recap: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Transferring a Coin</a:t>
            </a:r>
          </a:p>
          <a:p>
            <a:pPr marL="0" indent="0">
              <a:buNone/>
            </a:pPr>
            <a:r>
              <a:rPr lang="en-US" b="1" dirty="0" smtClean="0"/>
              <a:t>Crash Course in Number Theory</a:t>
            </a:r>
          </a:p>
          <a:p>
            <a:pPr marL="0" indent="0">
              <a:buNone/>
            </a:pPr>
            <a:r>
              <a:rPr lang="en-US" b="1" dirty="0" smtClean="0"/>
              <a:t>Elliptic Curve Cryptography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5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Abelian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181239"/>
            <a:ext cx="80951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/>
              <a:t>group</a:t>
            </a:r>
            <a:r>
              <a:rPr lang="en-US" sz="2400" dirty="0"/>
              <a:t> is a set,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on </a:t>
            </a:r>
            <a:r>
              <a:rPr lang="en-US" sz="2400" dirty="0" smtClean="0"/>
              <a:t>which </a:t>
            </a:r>
            <a:r>
              <a:rPr lang="en-US" sz="2400" dirty="0"/>
              <a:t>the operation </a:t>
            </a:r>
            <a:r>
              <a:rPr lang="en-US" sz="2400" dirty="0">
                <a:latin typeface="Cambria Math"/>
                <a:cs typeface="Cambria Math"/>
              </a:rPr>
              <a:t>⊕</a:t>
            </a:r>
            <a:r>
              <a:rPr lang="en-US" sz="2400" dirty="0"/>
              <a:t> is defined with the following properties</a:t>
            </a:r>
            <a:r>
              <a:rPr lang="en-US" sz="2400" dirty="0" smtClean="0"/>
              <a:t>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Closure:</a:t>
            </a:r>
            <a:r>
              <a:rPr lang="en-US" sz="2400" dirty="0"/>
              <a:t> 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Associative:</a:t>
            </a:r>
            <a:r>
              <a:rPr lang="en-US" sz="2400" dirty="0"/>
              <a:t> 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(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) ⊕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(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)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Identity:</a:t>
            </a:r>
            <a:r>
              <a:rPr lang="en-US" sz="2400" dirty="0"/>
              <a:t> there is some element,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such </a:t>
            </a:r>
            <a:r>
              <a:rPr lang="en-US" sz="2400" dirty="0" smtClean="0"/>
              <a:t>that: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for </a:t>
            </a:r>
            <a:r>
              <a:rPr lang="en-US" sz="2400" dirty="0"/>
              <a:t>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Inverse: </a:t>
            </a:r>
            <a:r>
              <a:rPr lang="en-US" sz="2400" dirty="0"/>
              <a:t>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there exists an inverse, </a:t>
            </a:r>
            <a:r>
              <a:rPr lang="en-US" sz="2400" dirty="0">
                <a:latin typeface="Cambria Math"/>
                <a:cs typeface="Cambria Math"/>
              </a:rPr>
              <a:t>-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such that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(-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) = 0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Commutative: </a:t>
            </a:r>
            <a:r>
              <a:rPr lang="en-US" sz="2400" dirty="0"/>
              <a:t>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 smtClean="0"/>
              <a:t>.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5560" y="4020480"/>
              <a:ext cx="6316200" cy="627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760" y="4010040"/>
                <a:ext cx="6338160" cy="64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24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342" y="168748"/>
            <a:ext cx="8619085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Closure</a:t>
            </a:r>
            <a:r>
              <a:rPr lang="en-US" sz="2000" b="1" dirty="0"/>
              <a:t>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Associative: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(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)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)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Identity:</a:t>
            </a:r>
            <a:r>
              <a:rPr lang="en-US" sz="2000" dirty="0"/>
              <a:t> there is some element,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</a:t>
            </a:r>
            <a:r>
              <a:rPr lang="en-US" sz="2000" dirty="0" smtClean="0"/>
              <a:t>that: 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for </a:t>
            </a:r>
            <a:r>
              <a:rPr lang="en-US" sz="2000" dirty="0"/>
              <a:t>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Inverse: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there exists an inverse, </a:t>
            </a:r>
            <a:r>
              <a:rPr lang="en-US" sz="2000" dirty="0">
                <a:latin typeface="Cambria Math"/>
                <a:cs typeface="Cambria Math"/>
              </a:rPr>
              <a:t>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that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) = 0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Commutative: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/>
              <a:t>.</a:t>
            </a:r>
            <a:r>
              <a:rPr lang="en-US" sz="2000" b="1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342" y="2245519"/>
            <a:ext cx="4993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</a:t>
            </a:r>
            <a:r>
              <a:rPr lang="en-US" sz="2400" i="1" dirty="0" err="1" smtClean="0">
                <a:latin typeface="Cambria Math"/>
                <a:cs typeface="Cambria Math"/>
              </a:rPr>
              <a:t>Rationals</a:t>
            </a:r>
            <a:r>
              <a:rPr lang="en-US" sz="2400" i="1" dirty="0" smtClean="0">
                <a:latin typeface="Cambria Math"/>
                <a:cs typeface="Cambria Math"/>
              </a:rPr>
              <a:t> – </a:t>
            </a:r>
            <a:r>
              <a:rPr lang="en-US" sz="2400" dirty="0" smtClean="0">
                <a:latin typeface="Cambria Math"/>
                <a:cs typeface="Cambria Math"/>
              </a:rPr>
              <a:t>{0}</a:t>
            </a:r>
            <a:r>
              <a:rPr lang="en-US" sz="2400" dirty="0" smtClean="0"/>
              <a:t>, </a:t>
            </a:r>
            <a:r>
              <a:rPr lang="en-US" sz="2400" b="1" dirty="0" smtClean="0"/>
              <a:t>*</a:t>
            </a:r>
            <a:r>
              <a:rPr lang="en-US" sz="2400" dirty="0" smtClean="0"/>
              <a:t> an </a:t>
            </a:r>
            <a:r>
              <a:rPr lang="en-US" sz="2400" dirty="0" err="1" smtClean="0"/>
              <a:t>abelian</a:t>
            </a:r>
            <a:r>
              <a:rPr lang="en-US" sz="2400" dirty="0" smtClean="0"/>
              <a:t> group?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7880" y="1596240"/>
              <a:ext cx="171000" cy="34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520" y="1593000"/>
                <a:ext cx="183600" cy="3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59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Fields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10126" y="1285266"/>
            <a:ext cx="70116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finite field is a set </a:t>
            </a:r>
            <a:r>
              <a:rPr lang="en-US" sz="2400" i="1" dirty="0">
                <a:latin typeface="Cambria Math"/>
                <a:cs typeface="Cambria Math"/>
              </a:rPr>
              <a:t>F </a:t>
            </a:r>
            <a:r>
              <a:rPr lang="en-US" sz="2400" dirty="0"/>
              <a:t>of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r>
              <a:rPr lang="en-US" sz="2400" dirty="0">
                <a:latin typeface="Cambria Math"/>
                <a:cs typeface="Cambria Math"/>
              </a:rPr>
              <a:t> ≥ 2 </a:t>
            </a:r>
            <a:r>
              <a:rPr lang="en-US" sz="2400" dirty="0"/>
              <a:t>elements on which the operators </a:t>
            </a:r>
            <a:r>
              <a:rPr lang="en-US" sz="2400" dirty="0">
                <a:latin typeface="Cambria Math"/>
                <a:cs typeface="Cambria Math"/>
              </a:rPr>
              <a:t>⊕</a:t>
            </a:r>
            <a:r>
              <a:rPr lang="en-US" sz="2400" dirty="0"/>
              <a:t> and </a:t>
            </a:r>
            <a:r>
              <a:rPr lang="en-US" sz="2400" dirty="0">
                <a:latin typeface="Cambria Math"/>
                <a:cs typeface="Cambria Math"/>
              </a:rPr>
              <a:t>×</a:t>
            </a:r>
            <a:r>
              <a:rPr lang="en-US" sz="2400" dirty="0"/>
              <a:t> are defined with these properties</a:t>
            </a:r>
            <a:r>
              <a:rPr lang="en-US" sz="24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The set </a:t>
            </a:r>
            <a:r>
              <a:rPr lang="en-US" sz="2400" i="1" dirty="0" smtClean="0">
                <a:latin typeface="Cambria Math"/>
                <a:cs typeface="Cambria Math"/>
              </a:rPr>
              <a:t>F</a:t>
            </a:r>
            <a:r>
              <a:rPr lang="en-US" sz="2400" dirty="0" smtClean="0"/>
              <a:t> </a:t>
            </a:r>
            <a:r>
              <a:rPr lang="en-US" sz="2400" dirty="0"/>
              <a:t>is an </a:t>
            </a:r>
            <a:r>
              <a:rPr lang="en-US" sz="2400" dirty="0" err="1"/>
              <a:t>abelian</a:t>
            </a:r>
            <a:r>
              <a:rPr lang="en-US" sz="2400" dirty="0"/>
              <a:t> group with identity </a:t>
            </a:r>
            <a:r>
              <a:rPr lang="en-US" sz="2400" b="1" dirty="0"/>
              <a:t>0</a:t>
            </a:r>
            <a:r>
              <a:rPr lang="en-US" sz="2400" dirty="0"/>
              <a:t> under the </a:t>
            </a:r>
            <a:r>
              <a:rPr lang="en-US" sz="2400" dirty="0">
                <a:latin typeface="Cambria Math"/>
                <a:cs typeface="Cambria Math"/>
              </a:rPr>
              <a:t>⊕</a:t>
            </a:r>
            <a:r>
              <a:rPr lang="en-US" sz="2400" dirty="0"/>
              <a:t> operation</a:t>
            </a:r>
            <a:r>
              <a:rPr lang="en-US" sz="2400" dirty="0" smtClean="0"/>
              <a:t>.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set </a:t>
            </a:r>
            <a:r>
              <a:rPr lang="en-US" sz="2400" i="1" dirty="0">
                <a:latin typeface="Cambria Math"/>
                <a:cs typeface="Cambria Math"/>
              </a:rPr>
              <a:t>F</a:t>
            </a:r>
            <a:r>
              <a:rPr lang="en-US" sz="2400" dirty="0">
                <a:latin typeface="Cambria Math"/>
                <a:cs typeface="Cambria Math"/>
              </a:rPr>
              <a:t> - { 0 }</a:t>
            </a:r>
            <a:r>
              <a:rPr lang="en-US" sz="2400" dirty="0"/>
              <a:t> is an </a:t>
            </a:r>
            <a:r>
              <a:rPr lang="en-US" sz="2400" dirty="0" err="1"/>
              <a:t>abelian</a:t>
            </a:r>
            <a:r>
              <a:rPr lang="en-US" sz="2400" dirty="0"/>
              <a:t> group with identity </a:t>
            </a:r>
            <a:r>
              <a:rPr lang="en-US" sz="2400" b="1" dirty="0"/>
              <a:t>1</a:t>
            </a:r>
            <a:r>
              <a:rPr lang="en-US" sz="2400" dirty="0"/>
              <a:t> under the </a:t>
            </a:r>
            <a:r>
              <a:rPr lang="en-US" sz="2400" dirty="0">
                <a:latin typeface="Cambria Math"/>
                <a:cs typeface="Cambria Math"/>
              </a:rPr>
              <a:t>×</a:t>
            </a:r>
            <a:r>
              <a:rPr lang="en-US" sz="2400" dirty="0"/>
              <a:t> operation.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Distributive</a:t>
            </a:r>
            <a:r>
              <a:rPr lang="en-US" sz="2400" b="1" dirty="0"/>
              <a:t>: </a:t>
            </a:r>
            <a:r>
              <a:rPr lang="en-US" sz="2400" dirty="0"/>
              <a:t>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F</a:t>
            </a:r>
            <a:r>
              <a:rPr lang="en-US" sz="2400" dirty="0">
                <a:latin typeface="Cambria Math"/>
                <a:cs typeface="Cambria Math"/>
              </a:rPr>
              <a:t>, </a:t>
            </a:r>
          </a:p>
          <a:p>
            <a:r>
              <a:rPr lang="en-US" sz="2400" dirty="0" smtClean="0">
                <a:latin typeface="Cambria Math"/>
                <a:cs typeface="Cambria Math"/>
              </a:rPr>
              <a:t>		(</a:t>
            </a:r>
            <a:r>
              <a:rPr lang="en-US" sz="2400" dirty="0">
                <a:latin typeface="Cambria Math"/>
                <a:cs typeface="Cambria Math"/>
              </a:rPr>
              <a:t>a ⊕ b) × c = (a × c) ⊕ (b × c)</a:t>
            </a:r>
            <a:r>
              <a:rPr lang="en-US" sz="2400" dirty="0" smtClean="0"/>
              <a:t>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81200" y="1699560"/>
              <a:ext cx="5983560" cy="2849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760" y="1690200"/>
                <a:ext cx="6001920" cy="28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24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80" y="205979"/>
            <a:ext cx="1860383" cy="1810122"/>
          </a:xfrm>
        </p:spPr>
        <p:txBody>
          <a:bodyPr>
            <a:noAutofit/>
          </a:bodyPr>
          <a:lstStyle/>
          <a:p>
            <a:r>
              <a:rPr lang="en-US" sz="3200" dirty="0" smtClean="0"/>
              <a:t>Know any finite fields?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55763" y="121343"/>
            <a:ext cx="7011640" cy="1754327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r>
              <a:rPr lang="en-US" dirty="0"/>
              <a:t>A finite field is a set </a:t>
            </a:r>
            <a:r>
              <a:rPr lang="en-US" i="1" dirty="0">
                <a:latin typeface="Cambria Math"/>
                <a:cs typeface="Cambria Math"/>
              </a:rPr>
              <a:t>F </a:t>
            </a:r>
            <a:r>
              <a:rPr lang="en-US" dirty="0"/>
              <a:t>of </a:t>
            </a:r>
            <a:r>
              <a:rPr lang="en-US" i="1" dirty="0">
                <a:latin typeface="Cambria Math"/>
                <a:cs typeface="Cambria Math"/>
              </a:rPr>
              <a:t>N</a:t>
            </a:r>
            <a:r>
              <a:rPr lang="en-US" dirty="0">
                <a:latin typeface="Cambria Math"/>
                <a:cs typeface="Cambria Math"/>
              </a:rPr>
              <a:t> ≥ 2 </a:t>
            </a:r>
            <a:r>
              <a:rPr lang="en-US" dirty="0"/>
              <a:t>elements on which the operators </a:t>
            </a:r>
            <a:r>
              <a:rPr lang="en-US" dirty="0">
                <a:latin typeface="Cambria Math"/>
                <a:cs typeface="Cambria Math"/>
              </a:rPr>
              <a:t>⊕</a:t>
            </a:r>
            <a:r>
              <a:rPr lang="en-US" dirty="0"/>
              <a:t> and </a:t>
            </a:r>
            <a:r>
              <a:rPr lang="en-US" dirty="0">
                <a:latin typeface="Cambria Math"/>
                <a:cs typeface="Cambria Math"/>
              </a:rPr>
              <a:t>×</a:t>
            </a:r>
            <a:r>
              <a:rPr lang="en-US" dirty="0"/>
              <a:t> are defined with these properties</a:t>
            </a:r>
            <a:r>
              <a:rPr lang="en-US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set </a:t>
            </a:r>
            <a:r>
              <a:rPr lang="en-US" i="1" dirty="0" smtClean="0">
                <a:latin typeface="Cambria Math"/>
                <a:cs typeface="Cambria Math"/>
              </a:rPr>
              <a:t>F</a:t>
            </a:r>
            <a:r>
              <a:rPr lang="en-US" dirty="0" smtClean="0"/>
              <a:t> </a:t>
            </a:r>
            <a:r>
              <a:rPr lang="en-US" dirty="0"/>
              <a:t>is an </a:t>
            </a:r>
            <a:r>
              <a:rPr lang="en-US" dirty="0" err="1"/>
              <a:t>abelian</a:t>
            </a:r>
            <a:r>
              <a:rPr lang="en-US" dirty="0"/>
              <a:t> group with identity </a:t>
            </a:r>
            <a:r>
              <a:rPr lang="en-US" b="1" dirty="0"/>
              <a:t>0</a:t>
            </a:r>
            <a:r>
              <a:rPr lang="en-US" dirty="0"/>
              <a:t> under the </a:t>
            </a:r>
            <a:r>
              <a:rPr lang="en-US" dirty="0">
                <a:latin typeface="Cambria Math"/>
                <a:cs typeface="Cambria Math"/>
              </a:rPr>
              <a:t>⊕</a:t>
            </a:r>
            <a:r>
              <a:rPr lang="en-US" dirty="0"/>
              <a:t> operation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set </a:t>
            </a:r>
            <a:r>
              <a:rPr lang="en-US" i="1" dirty="0">
                <a:latin typeface="Cambria Math"/>
                <a:cs typeface="Cambria Math"/>
              </a:rPr>
              <a:t>F</a:t>
            </a:r>
            <a:r>
              <a:rPr lang="en-US" dirty="0">
                <a:latin typeface="Cambria Math"/>
                <a:cs typeface="Cambria Math"/>
              </a:rPr>
              <a:t> - { 0 }</a:t>
            </a:r>
            <a:r>
              <a:rPr lang="en-US" dirty="0"/>
              <a:t> is an </a:t>
            </a:r>
            <a:r>
              <a:rPr lang="en-US" dirty="0" err="1"/>
              <a:t>abelian</a:t>
            </a:r>
            <a:r>
              <a:rPr lang="en-US" dirty="0"/>
              <a:t> group with identity </a:t>
            </a:r>
            <a:r>
              <a:rPr lang="en-US" b="1" dirty="0"/>
              <a:t>1</a:t>
            </a:r>
            <a:r>
              <a:rPr lang="en-US" dirty="0"/>
              <a:t> under the </a:t>
            </a:r>
            <a:r>
              <a:rPr lang="en-US" dirty="0">
                <a:latin typeface="Cambria Math"/>
                <a:cs typeface="Cambria Math"/>
              </a:rPr>
              <a:t>×</a:t>
            </a:r>
            <a:r>
              <a:rPr lang="en-US" dirty="0"/>
              <a:t> operation.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Distributive</a:t>
            </a:r>
            <a:r>
              <a:rPr lang="en-US" b="1" dirty="0"/>
              <a:t>: </a:t>
            </a:r>
            <a:r>
              <a:rPr lang="en-US" dirty="0"/>
              <a:t>For all </a:t>
            </a:r>
            <a:r>
              <a:rPr lang="en-US" i="1" dirty="0">
                <a:latin typeface="Cambria Math"/>
                <a:cs typeface="Cambria Math"/>
              </a:rPr>
              <a:t>a</a:t>
            </a:r>
            <a:r>
              <a:rPr lang="en-US" dirty="0">
                <a:latin typeface="Cambria Math"/>
                <a:cs typeface="Cambria Math"/>
              </a:rPr>
              <a:t>, </a:t>
            </a:r>
            <a:r>
              <a:rPr lang="en-US" i="1" dirty="0">
                <a:latin typeface="Cambria Math"/>
                <a:cs typeface="Cambria Math"/>
              </a:rPr>
              <a:t>b</a:t>
            </a:r>
            <a:r>
              <a:rPr lang="en-US" dirty="0">
                <a:latin typeface="Cambria Math"/>
                <a:cs typeface="Cambria Math"/>
              </a:rPr>
              <a:t>, </a:t>
            </a:r>
            <a:r>
              <a:rPr lang="en-US" i="1" dirty="0">
                <a:latin typeface="Cambria Math"/>
                <a:cs typeface="Cambria Math"/>
              </a:rPr>
              <a:t>c</a:t>
            </a:r>
            <a:r>
              <a:rPr lang="en-US" dirty="0">
                <a:latin typeface="Cambria Math"/>
                <a:cs typeface="Cambria Math"/>
              </a:rPr>
              <a:t> ∈ </a:t>
            </a:r>
            <a:r>
              <a:rPr lang="en-US" i="1" dirty="0">
                <a:latin typeface="Cambria Math"/>
                <a:cs typeface="Cambria Math"/>
              </a:rPr>
              <a:t>F</a:t>
            </a:r>
            <a:r>
              <a:rPr lang="en-US" dirty="0">
                <a:latin typeface="Cambria Math"/>
                <a:cs typeface="Cambria Math"/>
              </a:rPr>
              <a:t>, </a:t>
            </a:r>
            <a:r>
              <a:rPr lang="en-US" dirty="0" smtClean="0">
                <a:latin typeface="Cambria Math"/>
                <a:cs typeface="Cambria Math"/>
              </a:rPr>
              <a:t>(</a:t>
            </a:r>
            <a:r>
              <a:rPr lang="en-US" dirty="0">
                <a:latin typeface="Cambria Math"/>
                <a:cs typeface="Cambria Math"/>
              </a:rPr>
              <a:t>a ⊕ b) × c = (a × c) ⊕ (b × c)</a:t>
            </a:r>
            <a:r>
              <a:rPr lang="en-US" dirty="0" smtClean="0"/>
              <a:t>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00600" y="395280"/>
              <a:ext cx="6416280" cy="445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880" y="388080"/>
                <a:ext cx="6428880" cy="44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806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4" name="Heptagon 3"/>
          <p:cNvSpPr/>
          <p:nvPr/>
        </p:nvSpPr>
        <p:spPr>
          <a:xfrm>
            <a:off x="1003543" y="1429921"/>
            <a:ext cx="3117197" cy="2904252"/>
          </a:xfrm>
          <a:prstGeom prst="heptagon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2420963" y="9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896618" y="175106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199848" y="317352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108921" y="442881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662758" y="443606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54069" y="317352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57299" y="173754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120740" y="3872508"/>
            <a:ext cx="969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Book Antiqua"/>
                <a:cs typeface="Book Antiqua"/>
              </a:rPr>
              <a:t>GF</a:t>
            </a:r>
            <a:r>
              <a:rPr lang="en-US" sz="2400" dirty="0" smtClean="0">
                <a:latin typeface="Book Antiqua"/>
                <a:cs typeface="Book Antiqua"/>
              </a:rPr>
              <a:t>(7)</a:t>
            </a:r>
            <a:endParaRPr lang="en-US" sz="2400" dirty="0">
              <a:latin typeface="Book Antiqua"/>
              <a:cs typeface="Book Antiqu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20" y="37915"/>
            <a:ext cx="3948080" cy="510558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22296" y="4394776"/>
            <a:ext cx="1914895" cy="646331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Évariste</a:t>
            </a:r>
            <a:r>
              <a:rPr lang="en-US" b="1" dirty="0"/>
              <a:t> </a:t>
            </a:r>
            <a:r>
              <a:rPr lang="en-US" b="1" dirty="0" smtClean="0"/>
              <a:t>Galois</a:t>
            </a:r>
          </a:p>
          <a:p>
            <a:pPr algn="ctr"/>
            <a:r>
              <a:rPr lang="en-US" dirty="0" smtClean="0"/>
              <a:t>Killed in duel at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6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Fields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82" y="1063229"/>
            <a:ext cx="54492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Prime Field Theorem: </a:t>
            </a:r>
            <a:r>
              <a:rPr lang="en-US" sz="2400" dirty="0"/>
              <a:t>For every prime number </a:t>
            </a:r>
            <a:r>
              <a:rPr lang="en-US" sz="2400" i="1" dirty="0">
                <a:latin typeface="Cambria Math"/>
                <a:cs typeface="Cambria Math"/>
              </a:rPr>
              <a:t>p</a:t>
            </a:r>
            <a:r>
              <a:rPr lang="en-US" sz="2400" dirty="0"/>
              <a:t>, the set </a:t>
            </a:r>
            <a:r>
              <a:rPr lang="en-US" sz="2400" dirty="0">
                <a:latin typeface="Book Antiqua"/>
                <a:cs typeface="Book Antiqua"/>
              </a:rPr>
              <a:t>{ 0, 1, …, </a:t>
            </a:r>
            <a:r>
              <a:rPr lang="en-US" sz="2400" i="1" dirty="0">
                <a:latin typeface="Book Antiqua"/>
                <a:cs typeface="Book Antiqua"/>
              </a:rPr>
              <a:t>p</a:t>
            </a:r>
            <a:r>
              <a:rPr lang="en-US" sz="2400" dirty="0">
                <a:latin typeface="Book Antiqua"/>
                <a:cs typeface="Book Antiqua"/>
              </a:rPr>
              <a:t> - 1 }</a:t>
            </a:r>
            <a:r>
              <a:rPr lang="en-US" sz="2400" dirty="0"/>
              <a:t> forms a finite field with the operations addition and multiplication modulo </a:t>
            </a:r>
            <a:r>
              <a:rPr lang="en-US" sz="2400" i="1" dirty="0">
                <a:latin typeface="Cambria Math"/>
                <a:cs typeface="Cambria Math"/>
              </a:rPr>
              <a:t>p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318360" y="1248840"/>
              <a:ext cx="1435320" cy="913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8640" y="1238400"/>
                <a:ext cx="1457280" cy="9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51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 in Finite Fields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6647" y="1400409"/>
            <a:ext cx="3113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(3</a:t>
            </a:r>
            <a:r>
              <a:rPr lang="en-US" sz="2800" dirty="0" smtClean="0">
                <a:latin typeface="Book Antiqua"/>
                <a:cs typeface="Book Antiqua"/>
              </a:rPr>
              <a:t>)</a:t>
            </a:r>
            <a:endParaRPr lang="en-US" sz="2800" dirty="0">
              <a:latin typeface="Book Antiqua"/>
              <a:cs typeface="Book Antiqu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50680" y="1204920"/>
              <a:ext cx="3008520" cy="1312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5640" y="1196640"/>
                <a:ext cx="3016080" cy="13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23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 in Finite Fields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6647" y="1400409"/>
            <a:ext cx="3113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(3</a:t>
            </a:r>
            <a:r>
              <a:rPr lang="en-US" sz="2800" dirty="0" smtClean="0">
                <a:latin typeface="Book Antiqua"/>
                <a:cs typeface="Book Antiqua"/>
              </a:rPr>
              <a:t>)</a:t>
            </a:r>
            <a:endParaRPr lang="en-US" sz="2800" dirty="0">
              <a:latin typeface="Book Antiqua"/>
              <a:cs typeface="Book Antiqua"/>
            </a:endParaRPr>
          </a:p>
        </p:txBody>
      </p:sp>
      <p:pic>
        <p:nvPicPr>
          <p:cNvPr id="6" name="Picture 5" descr="Screen Shot 2015-01-20 at 10.15.38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50000"/>
          <a:stretch/>
        </p:blipFill>
        <p:spPr>
          <a:xfrm>
            <a:off x="5136411" y="1214986"/>
            <a:ext cx="3626113" cy="3826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03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 in Finite Fields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4895" y="1272506"/>
            <a:ext cx="7938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256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32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9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8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7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4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79120" y="1771200"/>
              <a:ext cx="4510800" cy="6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840" y="1763280"/>
                <a:ext cx="452448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37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4895" y="212744"/>
            <a:ext cx="7938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256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32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9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8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7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4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- 1)</a:t>
            </a:r>
          </a:p>
        </p:txBody>
      </p:sp>
      <p:pic>
        <p:nvPicPr>
          <p:cNvPr id="5" name="Picture 4" descr="Screen Shot 2015-01-20 at 10.19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16" y="867909"/>
            <a:ext cx="4009008" cy="4093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56858" y="995050"/>
            <a:ext cx="41756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115 </a:t>
            </a:r>
            <a:r>
              <a:rPr lang="en-US" dirty="0" err="1"/>
              <a:t>quattuorvigintillion</a:t>
            </a:r>
            <a:r>
              <a:rPr lang="en-US" dirty="0"/>
              <a:t> 792 </a:t>
            </a:r>
            <a:r>
              <a:rPr lang="en-US" dirty="0" err="1"/>
              <a:t>trevigintillion</a:t>
            </a:r>
            <a:r>
              <a:rPr lang="en-US" dirty="0"/>
              <a:t> 89 </a:t>
            </a:r>
            <a:r>
              <a:rPr lang="en-US" dirty="0" err="1"/>
              <a:t>duovigintillion</a:t>
            </a:r>
            <a:r>
              <a:rPr lang="en-US" dirty="0"/>
              <a:t> 237 </a:t>
            </a:r>
            <a:r>
              <a:rPr lang="en-US" dirty="0" err="1"/>
              <a:t>unvigintillion</a:t>
            </a:r>
            <a:r>
              <a:rPr lang="en-US" dirty="0"/>
              <a:t> 316 </a:t>
            </a:r>
            <a:r>
              <a:rPr lang="en-US" dirty="0" err="1"/>
              <a:t>vigintillion</a:t>
            </a:r>
            <a:r>
              <a:rPr lang="en-US" dirty="0"/>
              <a:t> 195 </a:t>
            </a:r>
            <a:r>
              <a:rPr lang="en-US" dirty="0" err="1"/>
              <a:t>novemdecillion</a:t>
            </a:r>
            <a:r>
              <a:rPr lang="en-US" dirty="0"/>
              <a:t> 423 </a:t>
            </a:r>
            <a:r>
              <a:rPr lang="en-US" dirty="0" err="1"/>
              <a:t>octodecillion</a:t>
            </a:r>
            <a:r>
              <a:rPr lang="en-US" dirty="0"/>
              <a:t> 570 </a:t>
            </a:r>
            <a:r>
              <a:rPr lang="en-US" dirty="0" err="1"/>
              <a:t>septendecillion</a:t>
            </a:r>
            <a:r>
              <a:rPr lang="en-US" dirty="0"/>
              <a:t> 985 </a:t>
            </a:r>
            <a:r>
              <a:rPr lang="en-US" dirty="0" err="1"/>
              <a:t>sexdecillion</a:t>
            </a:r>
            <a:r>
              <a:rPr lang="en-US" dirty="0"/>
              <a:t> 8 </a:t>
            </a:r>
            <a:r>
              <a:rPr lang="en-US" dirty="0" err="1"/>
              <a:t>quindecillion</a:t>
            </a:r>
            <a:r>
              <a:rPr lang="en-US" dirty="0"/>
              <a:t> 687 </a:t>
            </a:r>
            <a:r>
              <a:rPr lang="en-US" dirty="0" err="1"/>
              <a:t>quattuordecillion</a:t>
            </a:r>
            <a:r>
              <a:rPr lang="en-US" dirty="0"/>
              <a:t> 907 </a:t>
            </a:r>
            <a:r>
              <a:rPr lang="en-US" dirty="0" err="1"/>
              <a:t>tredecillion</a:t>
            </a:r>
            <a:r>
              <a:rPr lang="en-US" dirty="0"/>
              <a:t> 853 </a:t>
            </a:r>
            <a:r>
              <a:rPr lang="en-US" dirty="0" err="1"/>
              <a:t>duodecillion</a:t>
            </a:r>
            <a:r>
              <a:rPr lang="en-US" dirty="0"/>
              <a:t> 269 </a:t>
            </a:r>
            <a:r>
              <a:rPr lang="en-US" dirty="0" err="1"/>
              <a:t>undecillion</a:t>
            </a:r>
            <a:r>
              <a:rPr lang="en-US" dirty="0"/>
              <a:t> 984 </a:t>
            </a:r>
            <a:r>
              <a:rPr lang="en-US" dirty="0" err="1"/>
              <a:t>decillion</a:t>
            </a:r>
            <a:r>
              <a:rPr lang="en-US" dirty="0"/>
              <a:t> 665 nonillion 640 octillion 564 septillion 39 sextillion 457 quintillion 584 quadrillion 7 trillion 908 billion 834 million 671 thousand </a:t>
            </a:r>
            <a:r>
              <a:rPr lang="en-US" dirty="0" smtClean="0"/>
              <a:t>663</a:t>
            </a:r>
          </a:p>
          <a:p>
            <a:r>
              <a:rPr lang="en-US" dirty="0" smtClean="0"/>
              <a:t>(</a:t>
            </a:r>
            <a:r>
              <a:rPr lang="en-US" dirty="0"/>
              <a:t>0.0012 × the number of atoms in the visible </a:t>
            </a:r>
            <a:r>
              <a:rPr lang="en-US" dirty="0" smtClean="0"/>
              <a:t>universe)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7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Buying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 Shot 2015-01-21 at 11.36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8" y="1063229"/>
            <a:ext cx="3556253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5-01-21 at 11.46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1" y="2315645"/>
            <a:ext cx="4015876" cy="245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1-21 at 11.38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1256269"/>
            <a:ext cx="4409440" cy="1396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83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40" y="756047"/>
            <a:ext cx="2540000" cy="3838575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5" idx="4"/>
          </p:cNvCxnSpPr>
          <p:nvPr/>
        </p:nvCxnSpPr>
        <p:spPr>
          <a:xfrm flipV="1">
            <a:off x="7891841" y="1188357"/>
            <a:ext cx="0" cy="3160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on Elliptic Curves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8769" y="2164013"/>
            <a:ext cx="271911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_tradnl" sz="2400" i="1" dirty="0">
                <a:latin typeface="Cambria Math"/>
                <a:cs typeface="Cambria Math"/>
              </a:rPr>
              <a:t>y</a:t>
            </a:r>
            <a:r>
              <a:rPr lang="es-ES_tradnl" sz="2400" baseline="30000" dirty="0">
                <a:latin typeface="Cambria Math"/>
                <a:cs typeface="Cambria Math"/>
              </a:rPr>
              <a:t>2</a:t>
            </a:r>
            <a:r>
              <a:rPr lang="es-ES_tradnl" sz="2400" dirty="0">
                <a:latin typeface="Cambria Math"/>
                <a:cs typeface="Cambria Math"/>
              </a:rPr>
              <a:t> = </a:t>
            </a:r>
            <a:r>
              <a:rPr lang="es-ES_tradnl" sz="2400" i="1" dirty="0">
                <a:latin typeface="Cambria Math"/>
                <a:cs typeface="Cambria Math"/>
              </a:rPr>
              <a:t>x</a:t>
            </a:r>
            <a:r>
              <a:rPr lang="es-ES_tradnl" sz="2400" baseline="30000" dirty="0">
                <a:latin typeface="Cambria Math"/>
                <a:cs typeface="Cambria Math"/>
              </a:rPr>
              <a:t>3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dirty="0" smtClean="0">
                <a:latin typeface="Cambria Math"/>
                <a:cs typeface="Cambria Math"/>
              </a:rPr>
              <a:t>– 7 (</a:t>
            </a:r>
            <a:r>
              <a:rPr lang="es-ES_tradnl" sz="2400" dirty="0" err="1">
                <a:latin typeface="Cambria Math"/>
                <a:cs typeface="Cambria Math"/>
              </a:rPr>
              <a:t>mod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i="1" dirty="0">
                <a:latin typeface="Cambria Math"/>
                <a:cs typeface="Cambria Math"/>
              </a:rPr>
              <a:t>p</a:t>
            </a:r>
            <a:r>
              <a:rPr lang="es-ES_tradnl" sz="2400" dirty="0">
                <a:latin typeface="Cambria Math"/>
                <a:cs typeface="Cambria Math"/>
              </a:rPr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3209627"/>
            <a:ext cx="5021943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Addition: </a:t>
            </a:r>
            <a:r>
              <a:rPr lang="en-US" sz="2800" i="1" dirty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</a:t>
            </a:r>
            <a:r>
              <a:rPr lang="en-US" sz="2800" dirty="0" smtClean="0"/>
              <a:t>= negate intersection of curve 	with line through </a:t>
            </a:r>
            <a:r>
              <a:rPr lang="en-US" sz="2800" i="1" dirty="0" smtClean="0">
                <a:latin typeface="Cambria Math"/>
                <a:cs typeface="Cambria Math"/>
              </a:rPr>
              <a:t>P </a:t>
            </a:r>
            <a:r>
              <a:rPr lang="en-US" sz="2800" dirty="0" smtClean="0"/>
              <a:t>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946557" y="1986644"/>
            <a:ext cx="2133063" cy="255355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919531" y="2256947"/>
            <a:ext cx="418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Cambria Math"/>
                <a:cs typeface="Cambria Math"/>
              </a:rPr>
              <a:t>P</a:t>
            </a:r>
            <a:endParaRPr lang="en-US" sz="2400" dirty="0"/>
          </a:p>
        </p:txBody>
      </p:sp>
      <p:sp>
        <p:nvSpPr>
          <p:cNvPr id="21" name="Oval 20"/>
          <p:cNvSpPr/>
          <p:nvPr/>
        </p:nvSpPr>
        <p:spPr>
          <a:xfrm>
            <a:off x="6257870" y="2394846"/>
            <a:ext cx="116360" cy="907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127767" y="3051603"/>
            <a:ext cx="418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Q</a:t>
            </a:r>
            <a:endParaRPr lang="en-US" sz="2400" dirty="0"/>
          </a:p>
        </p:txBody>
      </p:sp>
      <p:sp>
        <p:nvSpPr>
          <p:cNvPr id="23" name="Oval 22"/>
          <p:cNvSpPr/>
          <p:nvPr/>
        </p:nvSpPr>
        <p:spPr>
          <a:xfrm>
            <a:off x="7091161" y="3361856"/>
            <a:ext cx="116360" cy="907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001001" y="971550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P </a:t>
            </a:r>
            <a:r>
              <a:rPr lang="en-US" sz="2400" dirty="0" smtClean="0">
                <a:latin typeface="Cambria Math"/>
                <a:cs typeface="Cambria Math"/>
              </a:rPr>
              <a:t>+</a:t>
            </a:r>
            <a:r>
              <a:rPr lang="en-US" sz="2400" i="1" dirty="0" smtClean="0">
                <a:latin typeface="Cambria Math"/>
                <a:cs typeface="Cambria Math"/>
              </a:rPr>
              <a:t> Q</a:t>
            </a:r>
            <a:endParaRPr lang="en-US" sz="2400" dirty="0"/>
          </a:p>
        </p:txBody>
      </p:sp>
      <p:sp>
        <p:nvSpPr>
          <p:cNvPr id="25" name="Oval 24"/>
          <p:cNvSpPr/>
          <p:nvPr/>
        </p:nvSpPr>
        <p:spPr>
          <a:xfrm>
            <a:off x="7833661" y="4258042"/>
            <a:ext cx="116360" cy="9071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836216" y="1153916"/>
            <a:ext cx="116360" cy="9071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64720" y="1364400"/>
              <a:ext cx="4684680" cy="3610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0040" y="1352520"/>
                <a:ext cx="4696560" cy="36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47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616" y="205979"/>
            <a:ext cx="3811184" cy="857250"/>
          </a:xfrm>
        </p:spPr>
        <p:txBody>
          <a:bodyPr/>
          <a:lstStyle/>
          <a:p>
            <a:r>
              <a:rPr lang="en-US" dirty="0" smtClean="0"/>
              <a:t>Addition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0" y="126870"/>
            <a:ext cx="4470400" cy="444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355250" y="4733330"/>
            <a:ext cx="4685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from: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www.coindesk.com</a:t>
            </a:r>
            <a:r>
              <a:rPr lang="en-US" sz="1400" dirty="0">
                <a:hlinkClick r:id="rId3"/>
              </a:rPr>
              <a:t>/math-behind-</a:t>
            </a:r>
            <a:r>
              <a:rPr lang="en-US" sz="1400" dirty="0" err="1">
                <a:hlinkClick r:id="rId3"/>
              </a:rPr>
              <a:t>bitcoin</a:t>
            </a:r>
            <a:r>
              <a:rPr lang="en-US" sz="1400" dirty="0">
                <a:hlinkClick r:id="rId3"/>
              </a:rPr>
              <a:t>/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024676" y="1429922"/>
            <a:ext cx="1374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P</a:t>
            </a:r>
            <a:r>
              <a:rPr lang="en-US" sz="2400" dirty="0" smtClean="0"/>
              <a:t> + </a:t>
            </a:r>
            <a:r>
              <a:rPr lang="en-US" sz="2400" i="1" dirty="0" smtClean="0"/>
              <a:t>Q</a:t>
            </a:r>
            <a:r>
              <a:rPr lang="en-US" sz="2400" dirty="0" smtClean="0"/>
              <a:t> = </a:t>
            </a:r>
            <a:r>
              <a:rPr lang="en-US" sz="2400" i="1" dirty="0" smtClean="0"/>
              <a:t>R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657135" y="3961150"/>
            <a:ext cx="287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What should we do if P = Q?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57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616" y="205979"/>
            <a:ext cx="3811184" cy="857250"/>
          </a:xfrm>
        </p:spPr>
        <p:txBody>
          <a:bodyPr/>
          <a:lstStyle/>
          <a:p>
            <a:r>
              <a:rPr lang="en-US" dirty="0" smtClean="0"/>
              <a:t>Addition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5250" y="4733330"/>
            <a:ext cx="4685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from: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err="1">
                <a:hlinkClick r:id="rId2"/>
              </a:rPr>
              <a:t>www.coindesk.com</a:t>
            </a:r>
            <a:r>
              <a:rPr lang="en-US" sz="1400" dirty="0">
                <a:hlinkClick r:id="rId2"/>
              </a:rPr>
              <a:t>/math-behind-</a:t>
            </a:r>
            <a:r>
              <a:rPr lang="en-US" sz="1400" dirty="0" err="1">
                <a:hlinkClick r:id="rId2"/>
              </a:rPr>
              <a:t>bitcoin</a:t>
            </a:r>
            <a:r>
              <a:rPr lang="en-US" sz="1400" dirty="0">
                <a:hlinkClick r:id="rId2"/>
              </a:rPr>
              <a:t>/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34" y="205979"/>
            <a:ext cx="4473347" cy="441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408470" y="1554263"/>
            <a:ext cx="341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idea for finite fields (just more complex)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08470" y="3239941"/>
            <a:ext cx="2998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is for </a:t>
            </a:r>
            <a:r>
              <a:rPr lang="en-US" i="1" dirty="0" smtClean="0"/>
              <a:t>F</a:t>
            </a:r>
            <a:r>
              <a:rPr lang="en-US" baseline="-25000" dirty="0" smtClean="0"/>
              <a:t>67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r>
              <a:rPr lang="en-US" dirty="0" smtClean="0"/>
              <a:t>How would this look for </a:t>
            </a:r>
            <a:r>
              <a:rPr lang="en-US" i="1" dirty="0" err="1" smtClean="0"/>
              <a:t>F</a:t>
            </a:r>
            <a:r>
              <a:rPr lang="en-US" baseline="-25000" dirty="0" err="1" smtClean="0"/>
              <a:t>huge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240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 of Elliptic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4895" y="1272506"/>
            <a:ext cx="7938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256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32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9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8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7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4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- 1)</a:t>
            </a:r>
          </a:p>
        </p:txBody>
      </p:sp>
    </p:spTree>
    <p:extLst>
      <p:ext uri="{BB962C8B-B14F-4D97-AF65-F5344CB8AC3E}">
        <p14:creationId xmlns:p14="http://schemas.microsoft.com/office/powerpoint/2010/main" val="241565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18" t="9671" r="2194" b="11111"/>
          <a:stretch/>
        </p:blipFill>
        <p:spPr>
          <a:xfrm>
            <a:off x="370417" y="121311"/>
            <a:ext cx="8580966" cy="48561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065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(Believed to be) Hard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04840"/>
            <a:ext cx="5155530" cy="3125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Elliptic curve discrete logarithm problem</a:t>
            </a:r>
            <a:r>
              <a:rPr lang="en-US" dirty="0"/>
              <a:t>: given points </a:t>
            </a:r>
            <a:r>
              <a:rPr lang="en-US" i="1" dirty="0">
                <a:latin typeface="Cambria Math"/>
                <a:cs typeface="Cambria Math"/>
              </a:rPr>
              <a:t>P</a:t>
            </a:r>
            <a:r>
              <a:rPr lang="en-US" dirty="0"/>
              <a:t> and </a:t>
            </a:r>
            <a:r>
              <a:rPr lang="en-US" i="1" dirty="0">
                <a:latin typeface="Cambria Math"/>
                <a:cs typeface="Cambria Math"/>
              </a:rPr>
              <a:t>Q</a:t>
            </a:r>
            <a:r>
              <a:rPr lang="en-US" dirty="0"/>
              <a:t> on an elliptic curve, it is </a:t>
            </a:r>
            <a:r>
              <a:rPr lang="en-US" b="1" dirty="0"/>
              <a:t>hard</a:t>
            </a:r>
            <a:r>
              <a:rPr lang="en-US" dirty="0"/>
              <a:t> to </a:t>
            </a:r>
            <a:r>
              <a:rPr lang="en-US" dirty="0" smtClean="0"/>
              <a:t>find an integer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 </a:t>
            </a:r>
            <a:r>
              <a:rPr lang="en-US" dirty="0"/>
              <a:t>such that </a:t>
            </a:r>
            <a:r>
              <a:rPr lang="en-US" i="1" dirty="0">
                <a:latin typeface="Cambria Math"/>
                <a:cs typeface="Cambria Math"/>
              </a:rPr>
              <a:t>Q </a:t>
            </a:r>
            <a:r>
              <a:rPr lang="en-US" dirty="0">
                <a:latin typeface="Cambria Math"/>
                <a:cs typeface="Cambria Math"/>
              </a:rPr>
              <a:t>=</a:t>
            </a:r>
            <a:r>
              <a:rPr lang="en-US" i="1" dirty="0">
                <a:latin typeface="Cambria Math"/>
                <a:cs typeface="Cambria Math"/>
              </a:rPr>
              <a:t> </a:t>
            </a:r>
            <a:r>
              <a:rPr lang="en-US" i="1" dirty="0" err="1" smtClean="0">
                <a:latin typeface="Cambria Math"/>
                <a:cs typeface="Cambria Math"/>
              </a:rPr>
              <a:t>kP</a:t>
            </a:r>
            <a:r>
              <a:rPr lang="en-US" dirty="0" smtClean="0"/>
              <a:t>.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1063229"/>
            <a:ext cx="3572290" cy="3523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58200" y="1376640"/>
              <a:ext cx="4515120" cy="280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840" y="1369080"/>
                <a:ext cx="4533120" cy="28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55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Investigate</a:t>
            </a:r>
            <a:r>
              <a:rPr lang="en-US" dirty="0" smtClean="0"/>
              <a:t> the </a:t>
            </a:r>
            <a:r>
              <a:rPr lang="en-US" dirty="0" err="1" smtClean="0"/>
              <a:t>bitcoin</a:t>
            </a:r>
            <a:r>
              <a:rPr lang="en-US" dirty="0" smtClean="0"/>
              <a:t> you received</a:t>
            </a:r>
          </a:p>
          <a:p>
            <a:r>
              <a:rPr lang="en-US" b="1" dirty="0" smtClean="0"/>
              <a:t>Project 1 </a:t>
            </a:r>
            <a:r>
              <a:rPr lang="en-US" dirty="0" smtClean="0"/>
              <a:t>will be posted before midnight tonight and due on Jan 30</a:t>
            </a:r>
          </a:p>
          <a:p>
            <a:r>
              <a:rPr lang="en-US" b="1" dirty="0" smtClean="0"/>
              <a:t>Readings: </a:t>
            </a:r>
            <a:r>
              <a:rPr lang="en-US" dirty="0" smtClean="0"/>
              <a:t>Satoshi’s original </a:t>
            </a:r>
            <a:r>
              <a:rPr lang="en-US" dirty="0" err="1" smtClean="0"/>
              <a:t>bitcoin</a:t>
            </a:r>
            <a:r>
              <a:rPr lang="en-US" dirty="0" smtClean="0"/>
              <a:t> paper,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973286"/>
            <a:ext cx="7850263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Next class: how to use Elliptic Curve Crypto for </a:t>
            </a:r>
            <a:r>
              <a:rPr lang="en-US" b="1" dirty="0" smtClean="0"/>
              <a:t>signatures</a:t>
            </a:r>
            <a:r>
              <a:rPr lang="en-US" dirty="0" smtClean="0"/>
              <a:t>; </a:t>
            </a:r>
          </a:p>
          <a:p>
            <a:r>
              <a:rPr lang="en-US" dirty="0"/>
              <a:t>	</a:t>
            </a:r>
            <a:r>
              <a:rPr lang="en-US" dirty="0" smtClean="0"/>
              <a:t>	   how (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not</a:t>
            </a:r>
            <a:r>
              <a:rPr lang="en-US" dirty="0" smtClean="0"/>
              <a:t>) to use Elliptic Curves for pseudorandom number generation</a:t>
            </a:r>
          </a:p>
          <a:p>
            <a:r>
              <a:rPr lang="en-US" dirty="0" smtClean="0"/>
              <a:t>Next week: preventing double spending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0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5-01-21 at 11.3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789940"/>
            <a:ext cx="7995920" cy="345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63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5-01-21 at 11.41.4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50"/>
          <a:stretch/>
        </p:blipFill>
        <p:spPr>
          <a:xfrm>
            <a:off x="572927" y="137019"/>
            <a:ext cx="6737239" cy="4904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33160" y="2067480"/>
              <a:ext cx="4403160" cy="270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080" y="2057040"/>
                <a:ext cx="4419360" cy="27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660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25" y="257288"/>
            <a:ext cx="5728575" cy="4652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37800" y="1460160"/>
              <a:ext cx="2650680" cy="2661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0600" y="1453320"/>
                <a:ext cx="2663280" cy="26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415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Advice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1063229"/>
            <a:ext cx="787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Don’t waste brainpower/space on passwords that don’t matter</a:t>
            </a:r>
          </a:p>
          <a:p>
            <a:r>
              <a:rPr lang="en-US" sz="2000" dirty="0" smtClean="0"/>
              <a:t>	“silly” is a fine password for most things than need one</a:t>
            </a:r>
          </a:p>
          <a:p>
            <a:r>
              <a:rPr lang="en-US" sz="2000" b="1" dirty="0" smtClean="0"/>
              <a:t>Don’t follow any widely-available advice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password cracker authors can read too!</a:t>
            </a:r>
          </a:p>
          <a:p>
            <a:r>
              <a:rPr lang="en-US" sz="2000" b="1" dirty="0" smtClean="0"/>
              <a:t>Humans cannot generate randomness and neither can you</a:t>
            </a:r>
          </a:p>
          <a:p>
            <a:r>
              <a:rPr lang="en-US" sz="2000" dirty="0" smtClean="0"/>
              <a:t>	Generate a random password</a:t>
            </a:r>
          </a:p>
          <a:p>
            <a:r>
              <a:rPr lang="en-US" sz="2000" b="1" dirty="0" smtClean="0"/>
              <a:t>Share your password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(but only with people with whom you are willing to raise children)</a:t>
            </a:r>
          </a:p>
          <a:p>
            <a:r>
              <a:rPr lang="en-US" sz="2000" b="1" dirty="0" smtClean="0"/>
              <a:t>Write down your important passwords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 smtClean="0"/>
              <a:t>	Store them somewhere safe, and write down in a way that 	someone who steals it wouldn’t be able to use.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07960" y="1696680"/>
              <a:ext cx="4074120" cy="979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00" y="1689840"/>
                <a:ext cx="4087080" cy="9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38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Bitcoin</a:t>
            </a:r>
            <a:r>
              <a:rPr lang="en-US" dirty="0" smtClean="0"/>
              <a:t> in This Class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4655"/>
            <a:ext cx="64922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is “real” money: try not lose (all of) it.  (But you can do everything in this class with very small amounts.)</a:t>
            </a:r>
            <a:endParaRPr lang="en-US" sz="2400" dirty="0"/>
          </a:p>
        </p:txBody>
      </p:sp>
      <p:pic>
        <p:nvPicPr>
          <p:cNvPr id="6" name="Picture 5" descr="Screen Shot 2015-01-21 at 12.1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176440"/>
            <a:ext cx="5425440" cy="23585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0720" y="2628272"/>
            <a:ext cx="2641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you do, I’ll send you more (so long as you learned something from the loss</a:t>
            </a:r>
            <a:r>
              <a:rPr lang="en-US" dirty="0" smtClean="0"/>
              <a:t>).  Everyone gets </a:t>
            </a:r>
            <a:r>
              <a:rPr lang="en-US" b="1" dirty="0" smtClean="0"/>
              <a:t>one embarrassment-free transfer</a:t>
            </a:r>
            <a:r>
              <a:rPr lang="en-US" dirty="0" smtClean="0"/>
              <a:t>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838680" y="813600"/>
              <a:ext cx="4841640" cy="1811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7880" y="802080"/>
                <a:ext cx="4865040" cy="18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52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>
                <a:solidFill>
                  <a:srgbClr val="660066"/>
                </a:solidFill>
              </a:rPr>
              <a:t>Signatures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215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4130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653752" y="3121873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64837" y="2750349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34004" y="2702017"/>
            <a:ext cx="18902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 flipH="1">
            <a:off x="1765762" y="3121873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352627" y="2922356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 flipH="1">
            <a:off x="7012903" y="3121873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61387" y="3234640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710748" y="3677489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3004162" y="3467964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6037115" y="3643014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327103" y="3464773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742096" y="1808075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282152" y="1320887"/>
            <a:ext cx="116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Anyone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785657" y="1808075"/>
            <a:ext cx="2288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Get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 </a:t>
            </a:r>
            <a:r>
              <a:rPr lang="en-US" sz="2400" dirty="0" smtClean="0"/>
              <a:t>from trusted provider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90680" y="1092600"/>
              <a:ext cx="6978240" cy="3615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7720" y="1084320"/>
                <a:ext cx="6997320" cy="36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5083</TotalTime>
  <Words>1395</Words>
  <Application>Microsoft Macintosh PowerPoint</Application>
  <PresentationFormat>On-screen Show (16:9)</PresentationFormat>
  <Paragraphs>201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Plan for Today</vt:lpstr>
      <vt:lpstr>Buying Bitcoin</vt:lpstr>
      <vt:lpstr>PowerPoint Presentation</vt:lpstr>
      <vt:lpstr>PowerPoint Presentation</vt:lpstr>
      <vt:lpstr>PowerPoint Presentation</vt:lpstr>
      <vt:lpstr>My Advice</vt:lpstr>
      <vt:lpstr>Using Bitcoin in This Class</vt:lpstr>
      <vt:lpstr>Using Asymmetric Crypto: Signatures</vt:lpstr>
      <vt:lpstr>Transferring a Coin</vt:lpstr>
      <vt:lpstr>Transferring a Coin</vt:lpstr>
      <vt:lpstr>Transferring a Coin</vt:lpstr>
      <vt:lpstr>Asymmetry Required</vt:lpstr>
      <vt:lpstr>Elliptic Curve Cryptography</vt:lpstr>
      <vt:lpstr>PowerPoint Presentation</vt:lpstr>
      <vt:lpstr>Groups</vt:lpstr>
      <vt:lpstr>PowerPoint Presentation</vt:lpstr>
      <vt:lpstr>PowerPoint Presentation</vt:lpstr>
      <vt:lpstr>PowerPoint Presentation</vt:lpstr>
      <vt:lpstr>Abelian Groups</vt:lpstr>
      <vt:lpstr>PowerPoint Presentation</vt:lpstr>
      <vt:lpstr>Finite Fields</vt:lpstr>
      <vt:lpstr>Know any finite fields?</vt:lpstr>
      <vt:lpstr>PowerPoint Presentation</vt:lpstr>
      <vt:lpstr>Prime Fields </vt:lpstr>
      <vt:lpstr>Elliptic Curves in Finite Fields</vt:lpstr>
      <vt:lpstr>Elliptic Curves in Finite Fields</vt:lpstr>
      <vt:lpstr>Elliptic Curves in Finite Fields</vt:lpstr>
      <vt:lpstr>PowerPoint Presentation</vt:lpstr>
      <vt:lpstr>Addition on Elliptic Curves</vt:lpstr>
      <vt:lpstr>Addition</vt:lpstr>
      <vt:lpstr>Addition</vt:lpstr>
      <vt:lpstr>Density of Elliptic Curve</vt:lpstr>
      <vt:lpstr>PowerPoint Presentation</vt:lpstr>
      <vt:lpstr>(Believed to be) Hard Problem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93</cp:revision>
  <cp:lastPrinted>2015-01-21T18:17:43Z</cp:lastPrinted>
  <dcterms:created xsi:type="dcterms:W3CDTF">2015-01-10T23:57:16Z</dcterms:created>
  <dcterms:modified xsi:type="dcterms:W3CDTF">2015-01-21T23:50:55Z</dcterms:modified>
</cp:coreProperties>
</file>